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Slackey" panose="020B0604020202020204" charset="0"/>
      <p:regular r:id="rId14"/>
    </p:embeddedFont>
    <p:embeddedFont>
      <p:font typeface="Open Sans"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notesSlide" Target="../notesSlides/notesSlide11.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5"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2.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0.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Shape 203"/>
          <p:cNvSpPr txBox="1"/>
          <p:nvPr/>
        </p:nvSpPr>
        <p:spPr>
          <a:xfrm>
            <a:off x="1120775" y="344225"/>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a:t>
            </a:r>
          </a:p>
        </p:txBody>
      </p:sp>
      <p:sp>
        <p:nvSpPr>
          <p:cNvPr id="204" name="Shape 204"/>
          <p:cNvSpPr txBox="1"/>
          <p:nvPr/>
        </p:nvSpPr>
        <p:spPr>
          <a:xfrm>
            <a:off x="3168168" y="344225"/>
            <a:ext cx="1050599"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a:t>
            </a:r>
          </a:p>
        </p:txBody>
      </p:sp>
      <p:sp>
        <p:nvSpPr>
          <p:cNvPr id="205" name="Shape 205"/>
          <p:cNvSpPr txBox="1"/>
          <p:nvPr/>
        </p:nvSpPr>
        <p:spPr>
          <a:xfrm>
            <a:off x="8475775" y="84050"/>
            <a:ext cx="571500" cy="639900"/>
          </a:xfrm>
          <a:prstGeom prst="rect">
            <a:avLst/>
          </a:prstGeom>
          <a:noFill/>
          <a:ln>
            <a:noFill/>
          </a:ln>
        </p:spPr>
        <p:txBody>
          <a:bodyPr lIns="91425" tIns="91425" rIns="91425" bIns="91425" anchor="ctr" anchorCtr="0">
            <a:noAutofit/>
          </a:bodyPr>
          <a:lstStyle/>
          <a:p>
            <a:pPr lvl="0" algn="ctr" rtl="0">
              <a:spcBef>
                <a:spcPts val="0"/>
              </a:spcBef>
              <a:buNone/>
            </a:pPr>
            <a:r>
              <a:rPr lang="en" sz="2400">
                <a:latin typeface="Slackey"/>
                <a:ea typeface="Slackey"/>
                <a:cs typeface="Slackey"/>
                <a:sym typeface="Slackey"/>
              </a:rPr>
              <a:t>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pic>
        <p:nvPicPr>
          <p:cNvPr id="210" name="Shape 210"/>
          <p:cNvPicPr preferRelativeResize="0"/>
          <p:nvPr/>
        </p:nvPicPr>
        <p:blipFill>
          <a:blip r:embed="rId4">
            <a:alphaModFix/>
          </a:blip>
          <a:stretch>
            <a:fillRect/>
          </a:stretch>
        </p:blipFill>
        <p:spPr>
          <a:xfrm>
            <a:off x="5680375" y="3210087"/>
            <a:ext cx="571500" cy="323850"/>
          </a:xfrm>
          <a:prstGeom prst="rect">
            <a:avLst/>
          </a:prstGeom>
          <a:noFill/>
          <a:ln>
            <a:noFill/>
          </a:ln>
        </p:spPr>
      </p:pic>
      <p:pic>
        <p:nvPicPr>
          <p:cNvPr id="211" name="Shape 211"/>
          <p:cNvPicPr preferRelativeResize="0"/>
          <p:nvPr/>
        </p:nvPicPr>
        <p:blipFill>
          <a:blip r:embed="rId5">
            <a:alphaModFix/>
          </a:blip>
          <a:stretch>
            <a:fillRect/>
          </a:stretch>
        </p:blipFill>
        <p:spPr>
          <a:xfrm>
            <a:off x="3328925" y="2951075"/>
            <a:ext cx="1143000" cy="657225"/>
          </a:xfrm>
          <a:prstGeom prst="rect">
            <a:avLst/>
          </a:prstGeom>
          <a:noFill/>
          <a:ln>
            <a:noFill/>
          </a:ln>
        </p:spPr>
      </p:pic>
      <p:pic>
        <p:nvPicPr>
          <p:cNvPr id="212" name="Shape 212"/>
          <p:cNvPicPr preferRelativeResize="0"/>
          <p:nvPr/>
        </p:nvPicPr>
        <p:blipFill>
          <a:blip r:embed="rId6">
            <a:alphaModFix/>
          </a:blip>
          <a:stretch>
            <a:fillRect/>
          </a:stretch>
        </p:blipFill>
        <p:spPr>
          <a:xfrm>
            <a:off x="1538350" y="1124187"/>
            <a:ext cx="1504950" cy="800100"/>
          </a:xfrm>
          <a:prstGeom prst="rect">
            <a:avLst/>
          </a:prstGeom>
          <a:noFill/>
          <a:ln>
            <a:noFill/>
          </a:ln>
        </p:spPr>
      </p:pic>
      <p:pic>
        <p:nvPicPr>
          <p:cNvPr id="213" name="Shape 213"/>
          <p:cNvPicPr preferRelativeResize="0"/>
          <p:nvPr/>
        </p:nvPicPr>
        <p:blipFill>
          <a:blip r:embed="rId7">
            <a:alphaModFix/>
          </a:blip>
          <a:stretch>
            <a:fillRect/>
          </a:stretch>
        </p:blipFill>
        <p:spPr>
          <a:xfrm>
            <a:off x="516250" y="330687"/>
            <a:ext cx="523050" cy="470725"/>
          </a:xfrm>
          <a:prstGeom prst="rect">
            <a:avLst/>
          </a:prstGeom>
          <a:noFill/>
          <a:ln>
            <a:noFill/>
          </a:ln>
        </p:spPr>
      </p:pic>
      <p:pic>
        <p:nvPicPr>
          <p:cNvPr id="214" name="Shape 214"/>
          <p:cNvPicPr preferRelativeResize="0"/>
          <p:nvPr/>
        </p:nvPicPr>
        <p:blipFill>
          <a:blip r:embed="rId8">
            <a:alphaModFix/>
          </a:blip>
          <a:stretch>
            <a:fillRect/>
          </a:stretch>
        </p:blipFill>
        <p:spPr>
          <a:xfrm>
            <a:off x="5113587" y="4355075"/>
            <a:ext cx="688565" cy="514349"/>
          </a:xfrm>
          <a:prstGeom prst="rect">
            <a:avLst/>
          </a:prstGeom>
          <a:noFill/>
          <a:ln>
            <a:noFill/>
          </a:ln>
        </p:spPr>
      </p:pic>
      <p:pic>
        <p:nvPicPr>
          <p:cNvPr id="215" name="Shape 215"/>
          <p:cNvPicPr preferRelativeResize="0"/>
          <p:nvPr/>
        </p:nvPicPr>
        <p:blipFill>
          <a:blip r:embed="rId9">
            <a:alphaModFix/>
          </a:blip>
          <a:stretch>
            <a:fillRect/>
          </a:stretch>
        </p:blipFill>
        <p:spPr>
          <a:xfrm>
            <a:off x="1035737" y="2818637"/>
            <a:ext cx="1084744" cy="811549"/>
          </a:xfrm>
          <a:prstGeom prst="rect">
            <a:avLst/>
          </a:prstGeom>
          <a:noFill/>
          <a:ln>
            <a:noFill/>
          </a:ln>
        </p:spPr>
      </p:pic>
      <p:pic>
        <p:nvPicPr>
          <p:cNvPr id="216" name="Shape 216"/>
          <p:cNvPicPr preferRelativeResize="0"/>
          <p:nvPr/>
        </p:nvPicPr>
        <p:blipFill>
          <a:blip r:embed="rId10">
            <a:alphaModFix/>
          </a:blip>
          <a:stretch>
            <a:fillRect/>
          </a:stretch>
        </p:blipFill>
        <p:spPr>
          <a:xfrm>
            <a:off x="7945473" y="2329724"/>
            <a:ext cx="879228" cy="800099"/>
          </a:xfrm>
          <a:prstGeom prst="rect">
            <a:avLst/>
          </a:prstGeom>
          <a:noFill/>
          <a:ln>
            <a:noFill/>
          </a:ln>
        </p:spPr>
      </p:pic>
      <p:pic>
        <p:nvPicPr>
          <p:cNvPr id="217" name="Shape 217"/>
          <p:cNvPicPr preferRelativeResize="0"/>
          <p:nvPr/>
        </p:nvPicPr>
        <p:blipFill>
          <a:blip r:embed="rId11">
            <a:alphaModFix/>
          </a:blip>
          <a:stretch>
            <a:fillRect/>
          </a:stretch>
        </p:blipFill>
        <p:spPr>
          <a:xfrm>
            <a:off x="3663000" y="4013949"/>
            <a:ext cx="742950" cy="428625"/>
          </a:xfrm>
          <a:prstGeom prst="rect">
            <a:avLst/>
          </a:prstGeom>
          <a:noFill/>
          <a:ln>
            <a:noFill/>
          </a:ln>
        </p:spPr>
      </p:pic>
      <p:pic>
        <p:nvPicPr>
          <p:cNvPr id="218" name="Shape 218"/>
          <p:cNvPicPr preferRelativeResize="0"/>
          <p:nvPr/>
        </p:nvPicPr>
        <p:blipFill>
          <a:blip r:embed="rId12">
            <a:alphaModFix/>
          </a:blip>
          <a:stretch>
            <a:fillRect/>
          </a:stretch>
        </p:blipFill>
        <p:spPr>
          <a:xfrm>
            <a:off x="3748725" y="302099"/>
            <a:ext cx="571500" cy="361950"/>
          </a:xfrm>
          <a:prstGeom prst="rect">
            <a:avLst/>
          </a:prstGeom>
          <a:noFill/>
          <a:ln>
            <a:noFill/>
          </a:ln>
        </p:spPr>
      </p:pic>
      <p:pic>
        <p:nvPicPr>
          <p:cNvPr id="219" name="Shape 219"/>
          <p:cNvPicPr preferRelativeResize="0"/>
          <p:nvPr/>
        </p:nvPicPr>
        <p:blipFill>
          <a:blip r:embed="rId13">
            <a:alphaModFix/>
          </a:blip>
          <a:stretch>
            <a:fillRect/>
          </a:stretch>
        </p:blipFill>
        <p:spPr>
          <a:xfrm>
            <a:off x="7317750" y="3804399"/>
            <a:ext cx="1143000" cy="723900"/>
          </a:xfrm>
          <a:prstGeom prst="rect">
            <a:avLst/>
          </a:prstGeom>
          <a:noFill/>
          <a:ln>
            <a:noFill/>
          </a:ln>
        </p:spPr>
      </p:pic>
      <p:pic>
        <p:nvPicPr>
          <p:cNvPr id="220" name="Shape 220"/>
          <p:cNvPicPr preferRelativeResize="0"/>
          <p:nvPr/>
        </p:nvPicPr>
        <p:blipFill>
          <a:blip r:embed="rId14">
            <a:alphaModFix/>
          </a:blip>
          <a:stretch>
            <a:fillRect/>
          </a:stretch>
        </p:blipFill>
        <p:spPr>
          <a:xfrm>
            <a:off x="7701600" y="1782875"/>
            <a:ext cx="762000" cy="419100"/>
          </a:xfrm>
          <a:prstGeom prst="rect">
            <a:avLst/>
          </a:prstGeom>
          <a:noFill/>
          <a:ln>
            <a:noFill/>
          </a:ln>
        </p:spPr>
      </p:pic>
      <p:pic>
        <p:nvPicPr>
          <p:cNvPr id="221" name="Shape 221"/>
          <p:cNvPicPr preferRelativeResize="0"/>
          <p:nvPr/>
        </p:nvPicPr>
        <p:blipFill>
          <a:blip r:embed="rId15">
            <a:alphaModFix/>
          </a:blip>
          <a:stretch>
            <a:fillRect/>
          </a:stretch>
        </p:blipFill>
        <p:spPr>
          <a:xfrm>
            <a:off x="6341587" y="156474"/>
            <a:ext cx="1390650" cy="819150"/>
          </a:xfrm>
          <a:prstGeom prst="rect">
            <a:avLst/>
          </a:prstGeom>
          <a:noFill/>
          <a:ln>
            <a:noFill/>
          </a:ln>
        </p:spPr>
      </p:pic>
      <p:pic>
        <p:nvPicPr>
          <p:cNvPr id="222" name="Shape 222"/>
          <p:cNvPicPr preferRelativeResize="0"/>
          <p:nvPr/>
        </p:nvPicPr>
        <p:blipFill>
          <a:blip r:embed="rId16">
            <a:alphaModFix/>
          </a:blip>
          <a:stretch>
            <a:fillRect/>
          </a:stretch>
        </p:blipFill>
        <p:spPr>
          <a:xfrm>
            <a:off x="382550" y="2338375"/>
            <a:ext cx="571500" cy="466725"/>
          </a:xfrm>
          <a:prstGeom prst="rect">
            <a:avLst/>
          </a:prstGeom>
          <a:noFill/>
          <a:ln>
            <a:noFill/>
          </a:ln>
        </p:spPr>
      </p:pic>
      <p:pic>
        <p:nvPicPr>
          <p:cNvPr id="223" name="Shape 223"/>
          <p:cNvPicPr preferRelativeResize="0"/>
          <p:nvPr/>
        </p:nvPicPr>
        <p:blipFill>
          <a:blip r:embed="rId17">
            <a:alphaModFix/>
          </a:blip>
          <a:stretch>
            <a:fillRect/>
          </a:stretch>
        </p:blipFill>
        <p:spPr>
          <a:xfrm>
            <a:off x="4537375" y="975624"/>
            <a:ext cx="1143000" cy="933450"/>
          </a:xfrm>
          <a:prstGeom prst="rect">
            <a:avLst/>
          </a:prstGeom>
          <a:noFill/>
          <a:ln>
            <a:noFill/>
          </a:ln>
        </p:spPr>
      </p:pic>
      <p:pic>
        <p:nvPicPr>
          <p:cNvPr id="224" name="Shape 224"/>
          <p:cNvPicPr preferRelativeResize="0"/>
          <p:nvPr/>
        </p:nvPicPr>
        <p:blipFill>
          <a:blip r:embed="rId18">
            <a:alphaModFix/>
          </a:blip>
          <a:stretch>
            <a:fillRect/>
          </a:stretch>
        </p:blipFill>
        <p:spPr>
          <a:xfrm>
            <a:off x="3413687" y="1775175"/>
            <a:ext cx="973466" cy="721987"/>
          </a:xfrm>
          <a:prstGeom prst="rect">
            <a:avLst/>
          </a:prstGeom>
          <a:noFill/>
          <a:ln>
            <a:noFill/>
          </a:ln>
        </p:spPr>
      </p:pic>
      <p:pic>
        <p:nvPicPr>
          <p:cNvPr id="225" name="Shape 225"/>
          <p:cNvPicPr preferRelativeResize="0"/>
          <p:nvPr/>
        </p:nvPicPr>
        <p:blipFill>
          <a:blip r:embed="rId19">
            <a:alphaModFix/>
          </a:blip>
          <a:stretch>
            <a:fillRect/>
          </a:stretch>
        </p:blipFill>
        <p:spPr>
          <a:xfrm>
            <a:off x="6623391" y="3362462"/>
            <a:ext cx="571500" cy="419100"/>
          </a:xfrm>
          <a:prstGeom prst="rect">
            <a:avLst/>
          </a:prstGeom>
          <a:noFill/>
          <a:ln>
            <a:noFill/>
          </a:ln>
        </p:spPr>
      </p:pic>
      <p:pic>
        <p:nvPicPr>
          <p:cNvPr id="226" name="Shape 226"/>
          <p:cNvPicPr preferRelativeResize="0"/>
          <p:nvPr/>
        </p:nvPicPr>
        <p:blipFill>
          <a:blip r:embed="rId20">
            <a:alphaModFix/>
          </a:blip>
          <a:stretch>
            <a:fillRect/>
          </a:stretch>
        </p:blipFill>
        <p:spPr>
          <a:xfrm>
            <a:off x="1786925" y="2390937"/>
            <a:ext cx="1143000" cy="819150"/>
          </a:xfrm>
          <a:prstGeom prst="rect">
            <a:avLst/>
          </a:prstGeom>
          <a:noFill/>
          <a:ln>
            <a:noFill/>
          </a:ln>
        </p:spPr>
      </p:pic>
      <p:pic>
        <p:nvPicPr>
          <p:cNvPr id="227" name="Shape 227"/>
          <p:cNvPicPr preferRelativeResize="0"/>
          <p:nvPr/>
        </p:nvPicPr>
        <p:blipFill>
          <a:blip r:embed="rId21">
            <a:alphaModFix/>
          </a:blip>
          <a:stretch>
            <a:fillRect/>
          </a:stretch>
        </p:blipFill>
        <p:spPr>
          <a:xfrm>
            <a:off x="6176341" y="3961562"/>
            <a:ext cx="571499" cy="409575"/>
          </a:xfrm>
          <a:prstGeom prst="rect">
            <a:avLst/>
          </a:prstGeom>
          <a:noFill/>
          <a:ln>
            <a:noFill/>
          </a:ln>
        </p:spPr>
      </p:pic>
      <p:pic>
        <p:nvPicPr>
          <p:cNvPr id="228" name="Shape 228"/>
          <p:cNvPicPr preferRelativeResize="0"/>
          <p:nvPr/>
        </p:nvPicPr>
        <p:blipFill>
          <a:blip r:embed="rId22">
            <a:alphaModFix/>
          </a:blip>
          <a:stretch>
            <a:fillRect/>
          </a:stretch>
        </p:blipFill>
        <p:spPr>
          <a:xfrm>
            <a:off x="5490203" y="2416712"/>
            <a:ext cx="571500" cy="285750"/>
          </a:xfrm>
          <a:prstGeom prst="rect">
            <a:avLst/>
          </a:prstGeom>
          <a:noFill/>
          <a:ln>
            <a:noFill/>
          </a:ln>
        </p:spPr>
      </p:pic>
      <p:pic>
        <p:nvPicPr>
          <p:cNvPr id="229" name="Shape 229"/>
          <p:cNvPicPr preferRelativeResize="0"/>
          <p:nvPr/>
        </p:nvPicPr>
        <p:blipFill>
          <a:blip r:embed="rId23">
            <a:alphaModFix/>
          </a:blip>
          <a:stretch>
            <a:fillRect/>
          </a:stretch>
        </p:blipFill>
        <p:spPr>
          <a:xfrm>
            <a:off x="7831600" y="1101675"/>
            <a:ext cx="1106962" cy="553481"/>
          </a:xfrm>
          <a:prstGeom prst="rect">
            <a:avLst/>
          </a:prstGeom>
          <a:noFill/>
          <a:ln>
            <a:noFill/>
          </a:ln>
        </p:spPr>
      </p:pic>
      <p:pic>
        <p:nvPicPr>
          <p:cNvPr id="230" name="Shape 230"/>
          <p:cNvPicPr preferRelativeResize="0"/>
          <p:nvPr/>
        </p:nvPicPr>
        <p:blipFill>
          <a:blip r:embed="rId24">
            <a:alphaModFix/>
          </a:blip>
          <a:stretch>
            <a:fillRect/>
          </a:stretch>
        </p:blipFill>
        <p:spPr>
          <a:xfrm>
            <a:off x="8099337" y="423187"/>
            <a:ext cx="571500" cy="285750"/>
          </a:xfrm>
          <a:prstGeom prst="rect">
            <a:avLst/>
          </a:prstGeom>
          <a:noFill/>
          <a:ln>
            <a:noFill/>
          </a:ln>
        </p:spPr>
      </p:pic>
      <p:pic>
        <p:nvPicPr>
          <p:cNvPr id="231" name="Shape 231"/>
          <p:cNvPicPr preferRelativeResize="0"/>
          <p:nvPr/>
        </p:nvPicPr>
        <p:blipFill>
          <a:blip r:embed="rId25">
            <a:alphaModFix/>
          </a:blip>
          <a:stretch>
            <a:fillRect/>
          </a:stretch>
        </p:blipFill>
        <p:spPr>
          <a:xfrm>
            <a:off x="1900300" y="280312"/>
            <a:ext cx="1143000" cy="571500"/>
          </a:xfrm>
          <a:prstGeom prst="rect">
            <a:avLst/>
          </a:prstGeom>
          <a:noFill/>
          <a:ln>
            <a:noFill/>
          </a:ln>
        </p:spPr>
      </p:pic>
      <p:pic>
        <p:nvPicPr>
          <p:cNvPr id="232" name="Shape 232"/>
          <p:cNvPicPr preferRelativeResize="0"/>
          <p:nvPr/>
        </p:nvPicPr>
        <p:blipFill>
          <a:blip r:embed="rId26">
            <a:alphaModFix/>
          </a:blip>
          <a:stretch>
            <a:fillRect/>
          </a:stretch>
        </p:blipFill>
        <p:spPr>
          <a:xfrm>
            <a:off x="142375" y="1450187"/>
            <a:ext cx="1143000" cy="571500"/>
          </a:xfrm>
          <a:prstGeom prst="rect">
            <a:avLst/>
          </a:prstGeom>
          <a:noFill/>
          <a:ln>
            <a:noFill/>
          </a:ln>
        </p:spPr>
      </p:pic>
      <p:pic>
        <p:nvPicPr>
          <p:cNvPr id="233" name="Shape 233"/>
          <p:cNvPicPr preferRelativeResize="0"/>
          <p:nvPr/>
        </p:nvPicPr>
        <p:blipFill>
          <a:blip r:embed="rId27">
            <a:alphaModFix/>
          </a:blip>
          <a:stretch>
            <a:fillRect/>
          </a:stretch>
        </p:blipFill>
        <p:spPr>
          <a:xfrm>
            <a:off x="4639593" y="2818637"/>
            <a:ext cx="571500" cy="285750"/>
          </a:xfrm>
          <a:prstGeom prst="rect">
            <a:avLst/>
          </a:prstGeom>
          <a:noFill/>
          <a:ln>
            <a:noFill/>
          </a:ln>
        </p:spPr>
      </p:pic>
      <p:pic>
        <p:nvPicPr>
          <p:cNvPr id="234" name="Shape 234"/>
          <p:cNvPicPr preferRelativeResize="0"/>
          <p:nvPr/>
        </p:nvPicPr>
        <p:blipFill>
          <a:blip r:embed="rId28">
            <a:alphaModFix/>
          </a:blip>
          <a:stretch>
            <a:fillRect/>
          </a:stretch>
        </p:blipFill>
        <p:spPr>
          <a:xfrm>
            <a:off x="1538337" y="3533937"/>
            <a:ext cx="1143000" cy="1133475"/>
          </a:xfrm>
          <a:prstGeom prst="rect">
            <a:avLst/>
          </a:prstGeom>
          <a:noFill/>
          <a:ln>
            <a:noFill/>
          </a:ln>
        </p:spPr>
      </p:pic>
      <p:pic>
        <p:nvPicPr>
          <p:cNvPr id="235" name="Shape 235"/>
          <p:cNvPicPr preferRelativeResize="0"/>
          <p:nvPr/>
        </p:nvPicPr>
        <p:blipFill>
          <a:blip r:embed="rId29">
            <a:alphaModFix/>
          </a:blip>
          <a:stretch>
            <a:fillRect/>
          </a:stretch>
        </p:blipFill>
        <p:spPr>
          <a:xfrm>
            <a:off x="5108875" y="202087"/>
            <a:ext cx="571500" cy="561975"/>
          </a:xfrm>
          <a:prstGeom prst="rect">
            <a:avLst/>
          </a:prstGeom>
          <a:noFill/>
          <a:ln>
            <a:noFill/>
          </a:ln>
        </p:spPr>
      </p:pic>
      <p:pic>
        <p:nvPicPr>
          <p:cNvPr id="236" name="Shape 236"/>
          <p:cNvPicPr preferRelativeResize="0"/>
          <p:nvPr/>
        </p:nvPicPr>
        <p:blipFill>
          <a:blip r:embed="rId30">
            <a:alphaModFix/>
          </a:blip>
          <a:stretch>
            <a:fillRect/>
          </a:stretch>
        </p:blipFill>
        <p:spPr>
          <a:xfrm>
            <a:off x="3296275" y="816449"/>
            <a:ext cx="836752" cy="806325"/>
          </a:xfrm>
          <a:prstGeom prst="rect">
            <a:avLst/>
          </a:prstGeom>
          <a:noFill/>
          <a:ln>
            <a:noFill/>
          </a:ln>
        </p:spPr>
      </p:pic>
      <p:pic>
        <p:nvPicPr>
          <p:cNvPr id="237" name="Shape 237"/>
          <p:cNvPicPr preferRelativeResize="0"/>
          <p:nvPr/>
        </p:nvPicPr>
        <p:blipFill>
          <a:blip r:embed="rId31">
            <a:alphaModFix/>
          </a:blip>
          <a:stretch>
            <a:fillRect/>
          </a:stretch>
        </p:blipFill>
        <p:spPr>
          <a:xfrm>
            <a:off x="8300828" y="3352587"/>
            <a:ext cx="523875" cy="504825"/>
          </a:xfrm>
          <a:prstGeom prst="rect">
            <a:avLst/>
          </a:prstGeom>
          <a:noFill/>
          <a:ln>
            <a:noFill/>
          </a:ln>
        </p:spPr>
      </p:pic>
      <p:pic>
        <p:nvPicPr>
          <p:cNvPr id="238" name="Shape 238"/>
          <p:cNvPicPr preferRelativeResize="0"/>
          <p:nvPr/>
        </p:nvPicPr>
        <p:blipFill>
          <a:blip r:embed="rId32">
            <a:alphaModFix/>
          </a:blip>
          <a:stretch>
            <a:fillRect/>
          </a:stretch>
        </p:blipFill>
        <p:spPr>
          <a:xfrm>
            <a:off x="0" y="3352600"/>
            <a:ext cx="1047750" cy="914400"/>
          </a:xfrm>
          <a:prstGeom prst="rect">
            <a:avLst/>
          </a:prstGeom>
          <a:noFill/>
          <a:ln>
            <a:noFill/>
          </a:ln>
        </p:spPr>
      </p:pic>
      <p:pic>
        <p:nvPicPr>
          <p:cNvPr id="239" name="Shape 239"/>
          <p:cNvPicPr preferRelativeResize="0"/>
          <p:nvPr/>
        </p:nvPicPr>
        <p:blipFill>
          <a:blip r:embed="rId33">
            <a:alphaModFix/>
          </a:blip>
          <a:stretch>
            <a:fillRect/>
          </a:stretch>
        </p:blipFill>
        <p:spPr>
          <a:xfrm>
            <a:off x="6951762" y="2063350"/>
            <a:ext cx="523875" cy="457200"/>
          </a:xfrm>
          <a:prstGeom prst="rect">
            <a:avLst/>
          </a:prstGeom>
          <a:noFill/>
          <a:ln>
            <a:noFill/>
          </a:ln>
        </p:spPr>
      </p:pic>
      <p:pic>
        <p:nvPicPr>
          <p:cNvPr id="240" name="Shape 240"/>
          <p:cNvPicPr preferRelativeResize="0"/>
          <p:nvPr/>
        </p:nvPicPr>
        <p:blipFill>
          <a:blip r:embed="rId34">
            <a:alphaModFix/>
          </a:blip>
          <a:stretch>
            <a:fillRect/>
          </a:stretch>
        </p:blipFill>
        <p:spPr>
          <a:xfrm>
            <a:off x="4471662" y="3367787"/>
            <a:ext cx="1143000" cy="723900"/>
          </a:xfrm>
          <a:prstGeom prst="rect">
            <a:avLst/>
          </a:prstGeom>
          <a:noFill/>
          <a:ln>
            <a:noFill/>
          </a:ln>
        </p:spPr>
      </p:pic>
      <p:pic>
        <p:nvPicPr>
          <p:cNvPr id="241" name="Shape 241"/>
          <p:cNvPicPr preferRelativeResize="0"/>
          <p:nvPr/>
        </p:nvPicPr>
        <p:blipFill>
          <a:blip r:embed="rId35">
            <a:alphaModFix/>
          </a:blip>
          <a:stretch>
            <a:fillRect/>
          </a:stretch>
        </p:blipFill>
        <p:spPr>
          <a:xfrm>
            <a:off x="845000" y="893750"/>
            <a:ext cx="571500" cy="361950"/>
          </a:xfrm>
          <a:prstGeom prst="rect">
            <a:avLst/>
          </a:prstGeom>
          <a:noFill/>
          <a:ln>
            <a:noFill/>
          </a:ln>
        </p:spPr>
      </p:pic>
      <p:pic>
        <p:nvPicPr>
          <p:cNvPr id="242" name="Shape 242"/>
          <p:cNvPicPr preferRelativeResize="0"/>
          <p:nvPr/>
        </p:nvPicPr>
        <p:blipFill>
          <a:blip r:embed="rId36">
            <a:alphaModFix/>
          </a:blip>
          <a:stretch>
            <a:fillRect/>
          </a:stretch>
        </p:blipFill>
        <p:spPr>
          <a:xfrm>
            <a:off x="6527175" y="2631937"/>
            <a:ext cx="1143000" cy="619125"/>
          </a:xfrm>
          <a:prstGeom prst="rect">
            <a:avLst/>
          </a:prstGeom>
          <a:noFill/>
          <a:ln>
            <a:noFill/>
          </a:ln>
        </p:spPr>
      </p:pic>
      <p:pic>
        <p:nvPicPr>
          <p:cNvPr id="243" name="Shape 243"/>
          <p:cNvPicPr preferRelativeResize="0"/>
          <p:nvPr/>
        </p:nvPicPr>
        <p:blipFill>
          <a:blip r:embed="rId37">
            <a:alphaModFix/>
          </a:blip>
          <a:stretch>
            <a:fillRect/>
          </a:stretch>
        </p:blipFill>
        <p:spPr>
          <a:xfrm>
            <a:off x="2681350" y="2077662"/>
            <a:ext cx="571500" cy="304800"/>
          </a:xfrm>
          <a:prstGeom prst="rect">
            <a:avLst/>
          </a:prstGeom>
          <a:noFill/>
          <a:ln>
            <a:noFill/>
          </a:ln>
        </p:spPr>
      </p:pic>
      <p:pic>
        <p:nvPicPr>
          <p:cNvPr id="244" name="Shape 244"/>
          <p:cNvPicPr preferRelativeResize="0"/>
          <p:nvPr/>
        </p:nvPicPr>
        <p:blipFill>
          <a:blip r:embed="rId38">
            <a:alphaModFix/>
          </a:blip>
          <a:stretch>
            <a:fillRect/>
          </a:stretch>
        </p:blipFill>
        <p:spPr>
          <a:xfrm flipH="1">
            <a:off x="5904025" y="1215137"/>
            <a:ext cx="1047750" cy="962025"/>
          </a:xfrm>
          <a:prstGeom prst="rect">
            <a:avLst/>
          </a:prstGeom>
          <a:noFill/>
          <a:ln>
            <a:noFill/>
          </a:ln>
        </p:spPr>
      </p:pic>
      <p:pic>
        <p:nvPicPr>
          <p:cNvPr id="245" name="Shape 245"/>
          <p:cNvPicPr preferRelativeResize="0"/>
          <p:nvPr/>
        </p:nvPicPr>
        <p:blipFill>
          <a:blip r:embed="rId39">
            <a:alphaModFix/>
          </a:blip>
          <a:stretch>
            <a:fillRect/>
          </a:stretch>
        </p:blipFill>
        <p:spPr>
          <a:xfrm flipH="1">
            <a:off x="2910225" y="3862562"/>
            <a:ext cx="523875" cy="47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57"/>
        <p:cNvGrpSpPr/>
        <p:nvPr/>
      </p:nvGrpSpPr>
      <p:grpSpPr>
        <a:xfrm>
          <a:off x="0" y="0"/>
          <a:ext cx="0" cy="0"/>
          <a:chOff x="0" y="0"/>
          <a:chExt cx="0" cy="0"/>
        </a:xfrm>
      </p:grpSpPr>
      <p:pic>
        <p:nvPicPr>
          <p:cNvPr id="58" name="Shape 58"/>
          <p:cNvPicPr preferRelativeResize="0"/>
          <p:nvPr/>
        </p:nvPicPr>
        <p:blipFill>
          <a:blip r:embed="rId3">
            <a:alphaModFix/>
          </a:blip>
          <a:stretch>
            <a:fillRect/>
          </a:stretch>
        </p:blipFill>
        <p:spPr>
          <a:xfrm>
            <a:off x="86206" y="83156"/>
            <a:ext cx="1341174" cy="2132349"/>
          </a:xfrm>
          <a:prstGeom prst="rect">
            <a:avLst/>
          </a:prstGeom>
          <a:noFill/>
          <a:ln>
            <a:noFill/>
          </a:ln>
        </p:spPr>
      </p:pic>
      <p:pic>
        <p:nvPicPr>
          <p:cNvPr id="59" name="Shape 59" descr="corals-154793.png"/>
          <p:cNvPicPr preferRelativeResize="0"/>
          <p:nvPr/>
        </p:nvPicPr>
        <p:blipFill rotWithShape="1">
          <a:blip r:embed="rId4">
            <a:alphaModFix/>
          </a:blip>
          <a:srcRect t="29310" b="37110"/>
          <a:stretch/>
        </p:blipFill>
        <p:spPr>
          <a:xfrm>
            <a:off x="0" y="3608300"/>
            <a:ext cx="9144000" cy="1535200"/>
          </a:xfrm>
          <a:prstGeom prst="rect">
            <a:avLst/>
          </a:prstGeom>
          <a:noFill/>
          <a:ln>
            <a:noFill/>
          </a:ln>
        </p:spPr>
      </p:pic>
      <p:pic>
        <p:nvPicPr>
          <p:cNvPr id="60" name="Shape 60"/>
          <p:cNvPicPr preferRelativeResize="0"/>
          <p:nvPr/>
        </p:nvPicPr>
        <p:blipFill>
          <a:blip r:embed="rId3">
            <a:alphaModFix/>
          </a:blip>
          <a:stretch>
            <a:fillRect/>
          </a:stretch>
        </p:blipFill>
        <p:spPr>
          <a:xfrm rot="-5400000">
            <a:off x="7325206" y="3054956"/>
            <a:ext cx="1341174" cy="2132349"/>
          </a:xfrm>
          <a:prstGeom prst="rect">
            <a:avLst/>
          </a:prstGeom>
          <a:noFill/>
          <a:ln>
            <a:noFill/>
          </a:ln>
        </p:spPr>
      </p:pic>
      <p:pic>
        <p:nvPicPr>
          <p:cNvPr id="61" name="Shape 61"/>
          <p:cNvPicPr preferRelativeResize="0"/>
          <p:nvPr/>
        </p:nvPicPr>
        <p:blipFill>
          <a:blip r:embed="rId3">
            <a:alphaModFix/>
          </a:blip>
          <a:stretch>
            <a:fillRect/>
          </a:stretch>
        </p:blipFill>
        <p:spPr>
          <a:xfrm flipH="1">
            <a:off x="91412" y="2750156"/>
            <a:ext cx="1341174" cy="2132349"/>
          </a:xfrm>
          <a:prstGeom prst="rect">
            <a:avLst/>
          </a:prstGeom>
          <a:noFill/>
          <a:ln>
            <a:noFill/>
          </a:ln>
        </p:spPr>
      </p:pic>
      <p:pic>
        <p:nvPicPr>
          <p:cNvPr id="62" name="Shape 62"/>
          <p:cNvPicPr preferRelativeResize="0"/>
          <p:nvPr/>
        </p:nvPicPr>
        <p:blipFill>
          <a:blip r:embed="rId3">
            <a:alphaModFix/>
          </a:blip>
          <a:stretch>
            <a:fillRect/>
          </a:stretch>
        </p:blipFill>
        <p:spPr>
          <a:xfrm>
            <a:off x="7726220" y="159356"/>
            <a:ext cx="1341174" cy="2132349"/>
          </a:xfrm>
          <a:prstGeom prst="rect">
            <a:avLst/>
          </a:prstGeom>
          <a:noFill/>
          <a:ln>
            <a:noFill/>
          </a:ln>
        </p:spPr>
      </p:pic>
      <p:sp>
        <p:nvSpPr>
          <p:cNvPr id="63" name="Shape 63"/>
          <p:cNvSpPr txBox="1"/>
          <p:nvPr/>
        </p:nvSpPr>
        <p:spPr>
          <a:xfrm>
            <a:off x="7072807" y="4816269"/>
            <a:ext cx="2019600" cy="448200"/>
          </a:xfrm>
          <a:prstGeom prst="rect">
            <a:avLst/>
          </a:prstGeom>
          <a:noFill/>
          <a:ln>
            <a:noFill/>
          </a:ln>
        </p:spPr>
        <p:txBody>
          <a:bodyPr lIns="91425" tIns="91425" rIns="91425" bIns="91425" anchor="t" anchorCtr="0">
            <a:noAutofit/>
          </a:bodyPr>
          <a:lstStyle/>
          <a:p>
            <a:pPr lvl="0" rtl="0">
              <a:spcBef>
                <a:spcPts val="0"/>
              </a:spcBef>
              <a:buNone/>
            </a:pPr>
            <a:r>
              <a:rPr lang="en"/>
              <a:t>ControlAltAchieve.com</a:t>
            </a:r>
          </a:p>
        </p:txBody>
      </p:sp>
      <p:sp>
        <p:nvSpPr>
          <p:cNvPr id="64" name="Shape 64"/>
          <p:cNvSpPr/>
          <p:nvPr/>
        </p:nvSpPr>
        <p:spPr>
          <a:xfrm>
            <a:off x="769350" y="540300"/>
            <a:ext cx="7605300" cy="40629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3000">
                <a:latin typeface="Slackey"/>
                <a:ea typeface="Slackey"/>
                <a:cs typeface="Slackey"/>
                <a:sym typeface="Slackey"/>
              </a:rPr>
              <a:t>Directions:</a:t>
            </a:r>
          </a:p>
          <a:p>
            <a:pPr marL="457200" lvl="0" indent="-342900">
              <a:spcBef>
                <a:spcPts val="0"/>
              </a:spcBef>
              <a:buSzPct val="100000"/>
              <a:buFont typeface="Open Sans"/>
              <a:buChar char="●"/>
            </a:pPr>
            <a:r>
              <a:rPr lang="en" sz="1800">
                <a:latin typeface="Open Sans"/>
                <a:ea typeface="Open Sans"/>
                <a:cs typeface="Open Sans"/>
                <a:sym typeface="Open Sans"/>
              </a:rPr>
              <a:t>On each slide you will find fish of different colors, sizes, and numbers. You will also find bubbles for grouping the fish.</a:t>
            </a:r>
          </a:p>
          <a:p>
            <a:pPr marL="457200" lvl="0" indent="-342900">
              <a:spcBef>
                <a:spcPts val="0"/>
              </a:spcBef>
              <a:buSzPct val="100000"/>
              <a:buFont typeface="Open Sans"/>
              <a:buChar char="●"/>
            </a:pPr>
            <a:r>
              <a:rPr lang="en" sz="1800">
                <a:latin typeface="Open Sans"/>
                <a:ea typeface="Open Sans"/>
                <a:cs typeface="Open Sans"/>
                <a:sym typeface="Open Sans"/>
              </a:rPr>
              <a:t>On some slides the bubbles will have descriptions. Drag the fish into the bubbles that describe them. If a fish fits in more than one bubble, put it where the bubbles overlap.</a:t>
            </a:r>
          </a:p>
          <a:p>
            <a:pPr marL="457200" lvl="0" indent="-342900">
              <a:spcBef>
                <a:spcPts val="0"/>
              </a:spcBef>
              <a:buSzPct val="100000"/>
              <a:buFont typeface="Open Sans"/>
              <a:buChar char="●"/>
            </a:pPr>
            <a:r>
              <a:rPr lang="en" sz="1800">
                <a:latin typeface="Open Sans"/>
                <a:ea typeface="Open Sans"/>
                <a:cs typeface="Open Sans"/>
                <a:sym typeface="Open Sans"/>
              </a:rPr>
              <a:t>On other slides, the fish will already be sorted in the bubbles. On those slides you need to figure out the rules for each bubble and type the descriptions in the boxes.</a:t>
            </a:r>
          </a:p>
          <a:p>
            <a:pPr marL="457200" lvl="0" indent="-342900">
              <a:spcBef>
                <a:spcPts val="0"/>
              </a:spcBef>
              <a:buSzPct val="100000"/>
              <a:buFont typeface="Open Sans"/>
              <a:buChar char="●"/>
            </a:pPr>
            <a:r>
              <a:rPr lang="en" sz="1800">
                <a:latin typeface="Open Sans"/>
                <a:ea typeface="Open Sans"/>
                <a:cs typeface="Open Sans"/>
                <a:sym typeface="Open Sans"/>
              </a:rPr>
              <a:t>Finally, there are blank slides where you can make new sorting puzzles. You can copy and paste the extra fish, or add your own images (click "Insert", then "Image", then "Search").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pic>
        <p:nvPicPr>
          <p:cNvPr id="69" name="Shape 69"/>
          <p:cNvPicPr preferRelativeResize="0"/>
          <p:nvPr/>
        </p:nvPicPr>
        <p:blipFill>
          <a:blip r:embed="rId4">
            <a:alphaModFix/>
          </a:blip>
          <a:stretch>
            <a:fillRect/>
          </a:stretch>
        </p:blipFill>
        <p:spPr>
          <a:xfrm>
            <a:off x="5680375" y="3210087"/>
            <a:ext cx="571500" cy="323850"/>
          </a:xfrm>
          <a:prstGeom prst="rect">
            <a:avLst/>
          </a:prstGeom>
          <a:noFill/>
          <a:ln>
            <a:noFill/>
          </a:ln>
        </p:spPr>
      </p:pic>
      <p:pic>
        <p:nvPicPr>
          <p:cNvPr id="70" name="Shape 70"/>
          <p:cNvPicPr preferRelativeResize="0"/>
          <p:nvPr/>
        </p:nvPicPr>
        <p:blipFill>
          <a:blip r:embed="rId5">
            <a:alphaModFix/>
          </a:blip>
          <a:stretch>
            <a:fillRect/>
          </a:stretch>
        </p:blipFill>
        <p:spPr>
          <a:xfrm>
            <a:off x="5630500" y="2072850"/>
            <a:ext cx="1143000" cy="657225"/>
          </a:xfrm>
          <a:prstGeom prst="rect">
            <a:avLst/>
          </a:prstGeom>
          <a:noFill/>
          <a:ln>
            <a:noFill/>
          </a:ln>
        </p:spPr>
      </p:pic>
      <p:pic>
        <p:nvPicPr>
          <p:cNvPr id="71" name="Shape 71"/>
          <p:cNvPicPr preferRelativeResize="0"/>
          <p:nvPr/>
        </p:nvPicPr>
        <p:blipFill>
          <a:blip r:embed="rId6">
            <a:alphaModFix/>
          </a:blip>
          <a:stretch>
            <a:fillRect/>
          </a:stretch>
        </p:blipFill>
        <p:spPr>
          <a:xfrm>
            <a:off x="7883875" y="749712"/>
            <a:ext cx="762000" cy="419100"/>
          </a:xfrm>
          <a:prstGeom prst="rect">
            <a:avLst/>
          </a:prstGeom>
          <a:noFill/>
          <a:ln>
            <a:noFill/>
          </a:ln>
        </p:spPr>
      </p:pic>
      <p:pic>
        <p:nvPicPr>
          <p:cNvPr id="72" name="Shape 72"/>
          <p:cNvPicPr preferRelativeResize="0"/>
          <p:nvPr/>
        </p:nvPicPr>
        <p:blipFill>
          <a:blip r:embed="rId7">
            <a:alphaModFix/>
          </a:blip>
          <a:stretch>
            <a:fillRect/>
          </a:stretch>
        </p:blipFill>
        <p:spPr>
          <a:xfrm>
            <a:off x="7512400" y="3654575"/>
            <a:ext cx="1504950" cy="800100"/>
          </a:xfrm>
          <a:prstGeom prst="rect">
            <a:avLst/>
          </a:prstGeom>
          <a:noFill/>
          <a:ln>
            <a:noFill/>
          </a:ln>
        </p:spPr>
      </p:pic>
      <p:pic>
        <p:nvPicPr>
          <p:cNvPr id="73" name="Shape 73"/>
          <p:cNvPicPr preferRelativeResize="0"/>
          <p:nvPr/>
        </p:nvPicPr>
        <p:blipFill>
          <a:blip r:embed="rId8">
            <a:alphaModFix/>
          </a:blip>
          <a:stretch>
            <a:fillRect/>
          </a:stretch>
        </p:blipFill>
        <p:spPr>
          <a:xfrm>
            <a:off x="5619700" y="723900"/>
            <a:ext cx="523050" cy="470725"/>
          </a:xfrm>
          <a:prstGeom prst="rect">
            <a:avLst/>
          </a:prstGeom>
          <a:noFill/>
          <a:ln>
            <a:noFill/>
          </a:ln>
        </p:spPr>
      </p:pic>
      <p:pic>
        <p:nvPicPr>
          <p:cNvPr id="74" name="Shape 74"/>
          <p:cNvPicPr preferRelativeResize="0"/>
          <p:nvPr/>
        </p:nvPicPr>
        <p:blipFill>
          <a:blip r:embed="rId9">
            <a:alphaModFix/>
          </a:blip>
          <a:stretch>
            <a:fillRect/>
          </a:stretch>
        </p:blipFill>
        <p:spPr>
          <a:xfrm>
            <a:off x="4917850" y="4013950"/>
            <a:ext cx="688565" cy="514349"/>
          </a:xfrm>
          <a:prstGeom prst="rect">
            <a:avLst/>
          </a:prstGeom>
          <a:noFill/>
          <a:ln>
            <a:noFill/>
          </a:ln>
        </p:spPr>
      </p:pic>
      <p:pic>
        <p:nvPicPr>
          <p:cNvPr id="75" name="Shape 75"/>
          <p:cNvPicPr preferRelativeResize="0"/>
          <p:nvPr/>
        </p:nvPicPr>
        <p:blipFill>
          <a:blip r:embed="rId10">
            <a:alphaModFix/>
          </a:blip>
          <a:stretch>
            <a:fillRect/>
          </a:stretch>
        </p:blipFill>
        <p:spPr>
          <a:xfrm>
            <a:off x="7285237" y="1214312"/>
            <a:ext cx="1084744" cy="811549"/>
          </a:xfrm>
          <a:prstGeom prst="rect">
            <a:avLst/>
          </a:prstGeom>
          <a:noFill/>
          <a:ln>
            <a:noFill/>
          </a:ln>
        </p:spPr>
      </p:pic>
      <p:pic>
        <p:nvPicPr>
          <p:cNvPr id="76" name="Shape 76"/>
          <p:cNvPicPr preferRelativeResize="0"/>
          <p:nvPr/>
        </p:nvPicPr>
        <p:blipFill>
          <a:blip r:embed="rId11">
            <a:alphaModFix/>
          </a:blip>
          <a:stretch>
            <a:fillRect/>
          </a:stretch>
        </p:blipFill>
        <p:spPr>
          <a:xfrm>
            <a:off x="7945473" y="2329724"/>
            <a:ext cx="879228" cy="800099"/>
          </a:xfrm>
          <a:prstGeom prst="rect">
            <a:avLst/>
          </a:prstGeom>
          <a:noFill/>
          <a:ln>
            <a:noFill/>
          </a:ln>
        </p:spPr>
      </p:pic>
      <p:pic>
        <p:nvPicPr>
          <p:cNvPr id="77" name="Shape 77"/>
          <p:cNvPicPr preferRelativeResize="0"/>
          <p:nvPr/>
        </p:nvPicPr>
        <p:blipFill>
          <a:blip r:embed="rId12">
            <a:alphaModFix/>
          </a:blip>
          <a:stretch>
            <a:fillRect/>
          </a:stretch>
        </p:blipFill>
        <p:spPr>
          <a:xfrm>
            <a:off x="6030550" y="1309924"/>
            <a:ext cx="742950" cy="428625"/>
          </a:xfrm>
          <a:prstGeom prst="rect">
            <a:avLst/>
          </a:prstGeom>
          <a:noFill/>
          <a:ln>
            <a:noFill/>
          </a:ln>
        </p:spPr>
      </p:pic>
      <p:pic>
        <p:nvPicPr>
          <p:cNvPr id="78" name="Shape 78"/>
          <p:cNvPicPr preferRelativeResize="0"/>
          <p:nvPr/>
        </p:nvPicPr>
        <p:blipFill>
          <a:blip r:embed="rId13">
            <a:alphaModFix/>
          </a:blip>
          <a:stretch>
            <a:fillRect/>
          </a:stretch>
        </p:blipFill>
        <p:spPr>
          <a:xfrm>
            <a:off x="6940900" y="3013949"/>
            <a:ext cx="571500" cy="361950"/>
          </a:xfrm>
          <a:prstGeom prst="rect">
            <a:avLst/>
          </a:prstGeom>
          <a:noFill/>
          <a:ln>
            <a:noFill/>
          </a:ln>
        </p:spPr>
      </p:pic>
      <p:pic>
        <p:nvPicPr>
          <p:cNvPr id="79" name="Shape 79"/>
          <p:cNvPicPr preferRelativeResize="0"/>
          <p:nvPr/>
        </p:nvPicPr>
        <p:blipFill>
          <a:blip r:embed="rId14">
            <a:alphaModFix/>
          </a:blip>
          <a:stretch>
            <a:fillRect/>
          </a:stretch>
        </p:blipFill>
        <p:spPr>
          <a:xfrm>
            <a:off x="6341587" y="156474"/>
            <a:ext cx="1390650" cy="819150"/>
          </a:xfrm>
          <a:prstGeom prst="rect">
            <a:avLst/>
          </a:prstGeom>
          <a:noFill/>
          <a:ln>
            <a:noFill/>
          </a:ln>
        </p:spPr>
      </p:pic>
      <p:pic>
        <p:nvPicPr>
          <p:cNvPr id="80" name="Shape 80"/>
          <p:cNvPicPr preferRelativeResize="0"/>
          <p:nvPr/>
        </p:nvPicPr>
        <p:blipFill>
          <a:blip r:embed="rId15">
            <a:alphaModFix/>
          </a:blip>
          <a:stretch>
            <a:fillRect/>
          </a:stretch>
        </p:blipFill>
        <p:spPr>
          <a:xfrm>
            <a:off x="6076900" y="4013949"/>
            <a:ext cx="1143000" cy="723900"/>
          </a:xfrm>
          <a:prstGeom prst="rect">
            <a:avLst/>
          </a:prstGeom>
          <a:noFill/>
          <a:ln>
            <a:noFill/>
          </a:ln>
        </p:spPr>
      </p:pic>
      <p:sp>
        <p:nvSpPr>
          <p:cNvPr id="81" name="Shape 81"/>
          <p:cNvSpPr txBox="1"/>
          <p:nvPr/>
        </p:nvSpPr>
        <p:spPr>
          <a:xfrm>
            <a:off x="1120775" y="344225"/>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red</a:t>
            </a:r>
          </a:p>
        </p:txBody>
      </p:sp>
      <p:sp>
        <p:nvSpPr>
          <p:cNvPr id="82" name="Shape 82"/>
          <p:cNvSpPr txBox="1"/>
          <p:nvPr/>
        </p:nvSpPr>
        <p:spPr>
          <a:xfrm>
            <a:off x="3168168" y="344225"/>
            <a:ext cx="1050599"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one</a:t>
            </a:r>
          </a:p>
        </p:txBody>
      </p:sp>
      <p:sp>
        <p:nvSpPr>
          <p:cNvPr id="83" name="Shape 83"/>
          <p:cNvSpPr txBox="1"/>
          <p:nvPr/>
        </p:nvSpPr>
        <p:spPr>
          <a:xfrm>
            <a:off x="8475775" y="84050"/>
            <a:ext cx="571500" cy="639900"/>
          </a:xfrm>
          <a:prstGeom prst="rect">
            <a:avLst/>
          </a:prstGeom>
          <a:noFill/>
          <a:ln>
            <a:noFill/>
          </a:ln>
        </p:spPr>
        <p:txBody>
          <a:bodyPr lIns="91425" tIns="91425" rIns="91425" bIns="91425" anchor="ctr" anchorCtr="0">
            <a:noAutofit/>
          </a:bodyPr>
          <a:lstStyle/>
          <a:p>
            <a:pPr lvl="0" algn="ctr" rtl="0">
              <a:spcBef>
                <a:spcPts val="0"/>
              </a:spcBef>
              <a:buNone/>
            </a:pPr>
            <a:r>
              <a:rPr lang="en" sz="2400">
                <a:latin typeface="Slackey"/>
                <a:ea typeface="Slackey"/>
                <a:cs typeface="Slackey"/>
                <a:sym typeface="Slackey"/>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Shape 88"/>
          <p:cNvPicPr preferRelativeResize="0"/>
          <p:nvPr/>
        </p:nvPicPr>
        <p:blipFill>
          <a:blip r:embed="rId4">
            <a:alphaModFix/>
          </a:blip>
          <a:stretch>
            <a:fillRect/>
          </a:stretch>
        </p:blipFill>
        <p:spPr>
          <a:xfrm>
            <a:off x="5680375" y="3210087"/>
            <a:ext cx="571500" cy="323850"/>
          </a:xfrm>
          <a:prstGeom prst="rect">
            <a:avLst/>
          </a:prstGeom>
          <a:noFill/>
          <a:ln>
            <a:noFill/>
          </a:ln>
        </p:spPr>
      </p:pic>
      <p:pic>
        <p:nvPicPr>
          <p:cNvPr id="89" name="Shape 89"/>
          <p:cNvPicPr preferRelativeResize="0"/>
          <p:nvPr/>
        </p:nvPicPr>
        <p:blipFill>
          <a:blip r:embed="rId5">
            <a:alphaModFix/>
          </a:blip>
          <a:stretch>
            <a:fillRect/>
          </a:stretch>
        </p:blipFill>
        <p:spPr>
          <a:xfrm>
            <a:off x="5630500" y="2072850"/>
            <a:ext cx="1143000" cy="657225"/>
          </a:xfrm>
          <a:prstGeom prst="rect">
            <a:avLst/>
          </a:prstGeom>
          <a:noFill/>
          <a:ln>
            <a:noFill/>
          </a:ln>
        </p:spPr>
      </p:pic>
      <p:pic>
        <p:nvPicPr>
          <p:cNvPr id="90" name="Shape 90"/>
          <p:cNvPicPr preferRelativeResize="0"/>
          <p:nvPr/>
        </p:nvPicPr>
        <p:blipFill>
          <a:blip r:embed="rId6">
            <a:alphaModFix/>
          </a:blip>
          <a:stretch>
            <a:fillRect/>
          </a:stretch>
        </p:blipFill>
        <p:spPr>
          <a:xfrm>
            <a:off x="7883875" y="749712"/>
            <a:ext cx="762000" cy="419100"/>
          </a:xfrm>
          <a:prstGeom prst="rect">
            <a:avLst/>
          </a:prstGeom>
          <a:noFill/>
          <a:ln>
            <a:noFill/>
          </a:ln>
        </p:spPr>
      </p:pic>
      <p:pic>
        <p:nvPicPr>
          <p:cNvPr id="91" name="Shape 91"/>
          <p:cNvPicPr preferRelativeResize="0"/>
          <p:nvPr/>
        </p:nvPicPr>
        <p:blipFill>
          <a:blip r:embed="rId7">
            <a:alphaModFix/>
          </a:blip>
          <a:stretch>
            <a:fillRect/>
          </a:stretch>
        </p:blipFill>
        <p:spPr>
          <a:xfrm>
            <a:off x="7512400" y="3654575"/>
            <a:ext cx="1504950" cy="800100"/>
          </a:xfrm>
          <a:prstGeom prst="rect">
            <a:avLst/>
          </a:prstGeom>
          <a:noFill/>
          <a:ln>
            <a:noFill/>
          </a:ln>
        </p:spPr>
      </p:pic>
      <p:pic>
        <p:nvPicPr>
          <p:cNvPr id="92" name="Shape 92"/>
          <p:cNvPicPr preferRelativeResize="0"/>
          <p:nvPr/>
        </p:nvPicPr>
        <p:blipFill>
          <a:blip r:embed="rId8">
            <a:alphaModFix/>
          </a:blip>
          <a:stretch>
            <a:fillRect/>
          </a:stretch>
        </p:blipFill>
        <p:spPr>
          <a:xfrm>
            <a:off x="5619700" y="723900"/>
            <a:ext cx="523050" cy="470725"/>
          </a:xfrm>
          <a:prstGeom prst="rect">
            <a:avLst/>
          </a:prstGeom>
          <a:noFill/>
          <a:ln>
            <a:noFill/>
          </a:ln>
        </p:spPr>
      </p:pic>
      <p:pic>
        <p:nvPicPr>
          <p:cNvPr id="93" name="Shape 93"/>
          <p:cNvPicPr preferRelativeResize="0"/>
          <p:nvPr/>
        </p:nvPicPr>
        <p:blipFill>
          <a:blip r:embed="rId9">
            <a:alphaModFix/>
          </a:blip>
          <a:stretch>
            <a:fillRect/>
          </a:stretch>
        </p:blipFill>
        <p:spPr>
          <a:xfrm>
            <a:off x="4917850" y="4013950"/>
            <a:ext cx="688565" cy="514349"/>
          </a:xfrm>
          <a:prstGeom prst="rect">
            <a:avLst/>
          </a:prstGeom>
          <a:noFill/>
          <a:ln>
            <a:noFill/>
          </a:ln>
        </p:spPr>
      </p:pic>
      <p:pic>
        <p:nvPicPr>
          <p:cNvPr id="94" name="Shape 94"/>
          <p:cNvPicPr preferRelativeResize="0"/>
          <p:nvPr/>
        </p:nvPicPr>
        <p:blipFill>
          <a:blip r:embed="rId10">
            <a:alphaModFix/>
          </a:blip>
          <a:stretch>
            <a:fillRect/>
          </a:stretch>
        </p:blipFill>
        <p:spPr>
          <a:xfrm>
            <a:off x="7285237" y="1214312"/>
            <a:ext cx="1084744" cy="811549"/>
          </a:xfrm>
          <a:prstGeom prst="rect">
            <a:avLst/>
          </a:prstGeom>
          <a:noFill/>
          <a:ln>
            <a:noFill/>
          </a:ln>
        </p:spPr>
      </p:pic>
      <p:pic>
        <p:nvPicPr>
          <p:cNvPr id="95" name="Shape 95"/>
          <p:cNvPicPr preferRelativeResize="0"/>
          <p:nvPr/>
        </p:nvPicPr>
        <p:blipFill>
          <a:blip r:embed="rId11">
            <a:alphaModFix/>
          </a:blip>
          <a:stretch>
            <a:fillRect/>
          </a:stretch>
        </p:blipFill>
        <p:spPr>
          <a:xfrm>
            <a:off x="7945473" y="2329724"/>
            <a:ext cx="879228" cy="800099"/>
          </a:xfrm>
          <a:prstGeom prst="rect">
            <a:avLst/>
          </a:prstGeom>
          <a:noFill/>
          <a:ln>
            <a:noFill/>
          </a:ln>
        </p:spPr>
      </p:pic>
      <p:pic>
        <p:nvPicPr>
          <p:cNvPr id="96" name="Shape 96"/>
          <p:cNvPicPr preferRelativeResize="0"/>
          <p:nvPr/>
        </p:nvPicPr>
        <p:blipFill>
          <a:blip r:embed="rId12">
            <a:alphaModFix/>
          </a:blip>
          <a:stretch>
            <a:fillRect/>
          </a:stretch>
        </p:blipFill>
        <p:spPr>
          <a:xfrm>
            <a:off x="6030550" y="1309924"/>
            <a:ext cx="742950" cy="428625"/>
          </a:xfrm>
          <a:prstGeom prst="rect">
            <a:avLst/>
          </a:prstGeom>
          <a:noFill/>
          <a:ln>
            <a:noFill/>
          </a:ln>
        </p:spPr>
      </p:pic>
      <p:pic>
        <p:nvPicPr>
          <p:cNvPr id="97" name="Shape 97"/>
          <p:cNvPicPr preferRelativeResize="0"/>
          <p:nvPr/>
        </p:nvPicPr>
        <p:blipFill>
          <a:blip r:embed="rId13">
            <a:alphaModFix/>
          </a:blip>
          <a:stretch>
            <a:fillRect/>
          </a:stretch>
        </p:blipFill>
        <p:spPr>
          <a:xfrm>
            <a:off x="6940900" y="3013949"/>
            <a:ext cx="571500" cy="361950"/>
          </a:xfrm>
          <a:prstGeom prst="rect">
            <a:avLst/>
          </a:prstGeom>
          <a:noFill/>
          <a:ln>
            <a:noFill/>
          </a:ln>
        </p:spPr>
      </p:pic>
      <p:pic>
        <p:nvPicPr>
          <p:cNvPr id="98" name="Shape 98"/>
          <p:cNvPicPr preferRelativeResize="0"/>
          <p:nvPr/>
        </p:nvPicPr>
        <p:blipFill>
          <a:blip r:embed="rId14">
            <a:alphaModFix/>
          </a:blip>
          <a:stretch>
            <a:fillRect/>
          </a:stretch>
        </p:blipFill>
        <p:spPr>
          <a:xfrm>
            <a:off x="6341587" y="156474"/>
            <a:ext cx="1390650" cy="819150"/>
          </a:xfrm>
          <a:prstGeom prst="rect">
            <a:avLst/>
          </a:prstGeom>
          <a:noFill/>
          <a:ln>
            <a:noFill/>
          </a:ln>
        </p:spPr>
      </p:pic>
      <p:pic>
        <p:nvPicPr>
          <p:cNvPr id="99" name="Shape 99"/>
          <p:cNvPicPr preferRelativeResize="0"/>
          <p:nvPr/>
        </p:nvPicPr>
        <p:blipFill>
          <a:blip r:embed="rId15">
            <a:alphaModFix/>
          </a:blip>
          <a:stretch>
            <a:fillRect/>
          </a:stretch>
        </p:blipFill>
        <p:spPr>
          <a:xfrm>
            <a:off x="6076900" y="4013949"/>
            <a:ext cx="1143000" cy="723900"/>
          </a:xfrm>
          <a:prstGeom prst="rect">
            <a:avLst/>
          </a:prstGeom>
          <a:noFill/>
          <a:ln>
            <a:noFill/>
          </a:ln>
        </p:spPr>
      </p:pic>
      <p:sp>
        <p:nvSpPr>
          <p:cNvPr id="100" name="Shape 100"/>
          <p:cNvSpPr txBox="1"/>
          <p:nvPr/>
        </p:nvSpPr>
        <p:spPr>
          <a:xfrm>
            <a:off x="1120775" y="344225"/>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blue</a:t>
            </a:r>
          </a:p>
        </p:txBody>
      </p:sp>
      <p:sp>
        <p:nvSpPr>
          <p:cNvPr id="101" name="Shape 101"/>
          <p:cNvSpPr txBox="1"/>
          <p:nvPr/>
        </p:nvSpPr>
        <p:spPr>
          <a:xfrm>
            <a:off x="3168168" y="344225"/>
            <a:ext cx="1050599"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two</a:t>
            </a:r>
          </a:p>
        </p:txBody>
      </p:sp>
      <p:sp>
        <p:nvSpPr>
          <p:cNvPr id="102" name="Shape 102"/>
          <p:cNvSpPr txBox="1"/>
          <p:nvPr/>
        </p:nvSpPr>
        <p:spPr>
          <a:xfrm>
            <a:off x="8475775" y="84050"/>
            <a:ext cx="571500" cy="639900"/>
          </a:xfrm>
          <a:prstGeom prst="rect">
            <a:avLst/>
          </a:prstGeom>
          <a:noFill/>
          <a:ln>
            <a:noFill/>
          </a:ln>
        </p:spPr>
        <p:txBody>
          <a:bodyPr lIns="91425" tIns="91425" rIns="91425" bIns="91425" anchor="ctr" anchorCtr="0">
            <a:noAutofit/>
          </a:bodyPr>
          <a:lstStyle/>
          <a:p>
            <a:pPr lvl="0" algn="ctr" rtl="0">
              <a:spcBef>
                <a:spcPts val="0"/>
              </a:spcBef>
              <a:buNone/>
            </a:pPr>
            <a:r>
              <a:rPr lang="en" sz="2400">
                <a:latin typeface="Slackey"/>
                <a:ea typeface="Slackey"/>
                <a:cs typeface="Slackey"/>
                <a:sym typeface="Slackey"/>
              </a:rPr>
              <a:t>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Shape 107"/>
          <p:cNvPicPr preferRelativeResize="0"/>
          <p:nvPr/>
        </p:nvPicPr>
        <p:blipFill>
          <a:blip r:embed="rId4">
            <a:alphaModFix/>
          </a:blip>
          <a:stretch>
            <a:fillRect/>
          </a:stretch>
        </p:blipFill>
        <p:spPr>
          <a:xfrm>
            <a:off x="5680375" y="3210087"/>
            <a:ext cx="571500" cy="323850"/>
          </a:xfrm>
          <a:prstGeom prst="rect">
            <a:avLst/>
          </a:prstGeom>
          <a:noFill/>
          <a:ln>
            <a:noFill/>
          </a:ln>
        </p:spPr>
      </p:pic>
      <p:pic>
        <p:nvPicPr>
          <p:cNvPr id="108" name="Shape 108"/>
          <p:cNvPicPr preferRelativeResize="0"/>
          <p:nvPr/>
        </p:nvPicPr>
        <p:blipFill>
          <a:blip r:embed="rId5">
            <a:alphaModFix/>
          </a:blip>
          <a:stretch>
            <a:fillRect/>
          </a:stretch>
        </p:blipFill>
        <p:spPr>
          <a:xfrm>
            <a:off x="5630500" y="2072850"/>
            <a:ext cx="1143000" cy="657225"/>
          </a:xfrm>
          <a:prstGeom prst="rect">
            <a:avLst/>
          </a:prstGeom>
          <a:noFill/>
          <a:ln>
            <a:noFill/>
          </a:ln>
        </p:spPr>
      </p:pic>
      <p:pic>
        <p:nvPicPr>
          <p:cNvPr id="109" name="Shape 109"/>
          <p:cNvPicPr preferRelativeResize="0"/>
          <p:nvPr/>
        </p:nvPicPr>
        <p:blipFill>
          <a:blip r:embed="rId6">
            <a:alphaModFix/>
          </a:blip>
          <a:stretch>
            <a:fillRect/>
          </a:stretch>
        </p:blipFill>
        <p:spPr>
          <a:xfrm>
            <a:off x="7883875" y="749712"/>
            <a:ext cx="762000" cy="419100"/>
          </a:xfrm>
          <a:prstGeom prst="rect">
            <a:avLst/>
          </a:prstGeom>
          <a:noFill/>
          <a:ln>
            <a:noFill/>
          </a:ln>
        </p:spPr>
      </p:pic>
      <p:pic>
        <p:nvPicPr>
          <p:cNvPr id="110" name="Shape 110"/>
          <p:cNvPicPr preferRelativeResize="0"/>
          <p:nvPr/>
        </p:nvPicPr>
        <p:blipFill>
          <a:blip r:embed="rId7">
            <a:alphaModFix/>
          </a:blip>
          <a:stretch>
            <a:fillRect/>
          </a:stretch>
        </p:blipFill>
        <p:spPr>
          <a:xfrm>
            <a:off x="7512400" y="3654575"/>
            <a:ext cx="1504950" cy="800100"/>
          </a:xfrm>
          <a:prstGeom prst="rect">
            <a:avLst/>
          </a:prstGeom>
          <a:noFill/>
          <a:ln>
            <a:noFill/>
          </a:ln>
        </p:spPr>
      </p:pic>
      <p:pic>
        <p:nvPicPr>
          <p:cNvPr id="111" name="Shape 111"/>
          <p:cNvPicPr preferRelativeResize="0"/>
          <p:nvPr/>
        </p:nvPicPr>
        <p:blipFill>
          <a:blip r:embed="rId8">
            <a:alphaModFix/>
          </a:blip>
          <a:stretch>
            <a:fillRect/>
          </a:stretch>
        </p:blipFill>
        <p:spPr>
          <a:xfrm>
            <a:off x="5619700" y="723900"/>
            <a:ext cx="523050" cy="470725"/>
          </a:xfrm>
          <a:prstGeom prst="rect">
            <a:avLst/>
          </a:prstGeom>
          <a:noFill/>
          <a:ln>
            <a:noFill/>
          </a:ln>
        </p:spPr>
      </p:pic>
      <p:pic>
        <p:nvPicPr>
          <p:cNvPr id="112" name="Shape 112"/>
          <p:cNvPicPr preferRelativeResize="0"/>
          <p:nvPr/>
        </p:nvPicPr>
        <p:blipFill>
          <a:blip r:embed="rId9">
            <a:alphaModFix/>
          </a:blip>
          <a:stretch>
            <a:fillRect/>
          </a:stretch>
        </p:blipFill>
        <p:spPr>
          <a:xfrm>
            <a:off x="4917850" y="4013950"/>
            <a:ext cx="688565" cy="514349"/>
          </a:xfrm>
          <a:prstGeom prst="rect">
            <a:avLst/>
          </a:prstGeom>
          <a:noFill/>
          <a:ln>
            <a:noFill/>
          </a:ln>
        </p:spPr>
      </p:pic>
      <p:pic>
        <p:nvPicPr>
          <p:cNvPr id="113" name="Shape 113"/>
          <p:cNvPicPr preferRelativeResize="0"/>
          <p:nvPr/>
        </p:nvPicPr>
        <p:blipFill>
          <a:blip r:embed="rId10">
            <a:alphaModFix/>
          </a:blip>
          <a:stretch>
            <a:fillRect/>
          </a:stretch>
        </p:blipFill>
        <p:spPr>
          <a:xfrm>
            <a:off x="7285237" y="1214312"/>
            <a:ext cx="1084744" cy="811549"/>
          </a:xfrm>
          <a:prstGeom prst="rect">
            <a:avLst/>
          </a:prstGeom>
          <a:noFill/>
          <a:ln>
            <a:noFill/>
          </a:ln>
        </p:spPr>
      </p:pic>
      <p:pic>
        <p:nvPicPr>
          <p:cNvPr id="114" name="Shape 114"/>
          <p:cNvPicPr preferRelativeResize="0"/>
          <p:nvPr/>
        </p:nvPicPr>
        <p:blipFill>
          <a:blip r:embed="rId11">
            <a:alphaModFix/>
          </a:blip>
          <a:stretch>
            <a:fillRect/>
          </a:stretch>
        </p:blipFill>
        <p:spPr>
          <a:xfrm>
            <a:off x="7945473" y="2329724"/>
            <a:ext cx="879228" cy="800099"/>
          </a:xfrm>
          <a:prstGeom prst="rect">
            <a:avLst/>
          </a:prstGeom>
          <a:noFill/>
          <a:ln>
            <a:noFill/>
          </a:ln>
        </p:spPr>
      </p:pic>
      <p:pic>
        <p:nvPicPr>
          <p:cNvPr id="115" name="Shape 115"/>
          <p:cNvPicPr preferRelativeResize="0"/>
          <p:nvPr/>
        </p:nvPicPr>
        <p:blipFill>
          <a:blip r:embed="rId12">
            <a:alphaModFix/>
          </a:blip>
          <a:stretch>
            <a:fillRect/>
          </a:stretch>
        </p:blipFill>
        <p:spPr>
          <a:xfrm>
            <a:off x="6030550" y="1309924"/>
            <a:ext cx="742950" cy="428625"/>
          </a:xfrm>
          <a:prstGeom prst="rect">
            <a:avLst/>
          </a:prstGeom>
          <a:noFill/>
          <a:ln>
            <a:noFill/>
          </a:ln>
        </p:spPr>
      </p:pic>
      <p:pic>
        <p:nvPicPr>
          <p:cNvPr id="116" name="Shape 116"/>
          <p:cNvPicPr preferRelativeResize="0"/>
          <p:nvPr/>
        </p:nvPicPr>
        <p:blipFill>
          <a:blip r:embed="rId13">
            <a:alphaModFix/>
          </a:blip>
          <a:stretch>
            <a:fillRect/>
          </a:stretch>
        </p:blipFill>
        <p:spPr>
          <a:xfrm>
            <a:off x="6940900" y="3013949"/>
            <a:ext cx="571500" cy="361950"/>
          </a:xfrm>
          <a:prstGeom prst="rect">
            <a:avLst/>
          </a:prstGeom>
          <a:noFill/>
          <a:ln>
            <a:noFill/>
          </a:ln>
        </p:spPr>
      </p:pic>
      <p:pic>
        <p:nvPicPr>
          <p:cNvPr id="117" name="Shape 117"/>
          <p:cNvPicPr preferRelativeResize="0"/>
          <p:nvPr/>
        </p:nvPicPr>
        <p:blipFill>
          <a:blip r:embed="rId14">
            <a:alphaModFix/>
          </a:blip>
          <a:stretch>
            <a:fillRect/>
          </a:stretch>
        </p:blipFill>
        <p:spPr>
          <a:xfrm>
            <a:off x="6341587" y="156474"/>
            <a:ext cx="1390650" cy="819150"/>
          </a:xfrm>
          <a:prstGeom prst="rect">
            <a:avLst/>
          </a:prstGeom>
          <a:noFill/>
          <a:ln>
            <a:noFill/>
          </a:ln>
        </p:spPr>
      </p:pic>
      <p:pic>
        <p:nvPicPr>
          <p:cNvPr id="118" name="Shape 118"/>
          <p:cNvPicPr preferRelativeResize="0"/>
          <p:nvPr/>
        </p:nvPicPr>
        <p:blipFill>
          <a:blip r:embed="rId15">
            <a:alphaModFix/>
          </a:blip>
          <a:stretch>
            <a:fillRect/>
          </a:stretch>
        </p:blipFill>
        <p:spPr>
          <a:xfrm>
            <a:off x="6076900" y="4013949"/>
            <a:ext cx="1143000" cy="723900"/>
          </a:xfrm>
          <a:prstGeom prst="rect">
            <a:avLst/>
          </a:prstGeom>
          <a:noFill/>
          <a:ln>
            <a:noFill/>
          </a:ln>
        </p:spPr>
      </p:pic>
      <p:sp>
        <p:nvSpPr>
          <p:cNvPr id="119" name="Shape 119"/>
          <p:cNvSpPr txBox="1"/>
          <p:nvPr/>
        </p:nvSpPr>
        <p:spPr>
          <a:xfrm>
            <a:off x="1120775" y="344225"/>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big</a:t>
            </a:r>
          </a:p>
        </p:txBody>
      </p:sp>
      <p:sp>
        <p:nvSpPr>
          <p:cNvPr id="120" name="Shape 120"/>
          <p:cNvSpPr txBox="1"/>
          <p:nvPr/>
        </p:nvSpPr>
        <p:spPr>
          <a:xfrm>
            <a:off x="3168168" y="344225"/>
            <a:ext cx="1050599"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green</a:t>
            </a:r>
          </a:p>
        </p:txBody>
      </p:sp>
      <p:sp>
        <p:nvSpPr>
          <p:cNvPr id="121" name="Shape 121"/>
          <p:cNvSpPr txBox="1"/>
          <p:nvPr/>
        </p:nvSpPr>
        <p:spPr>
          <a:xfrm>
            <a:off x="8475775" y="84050"/>
            <a:ext cx="571500" cy="639900"/>
          </a:xfrm>
          <a:prstGeom prst="rect">
            <a:avLst/>
          </a:prstGeom>
          <a:noFill/>
          <a:ln>
            <a:noFill/>
          </a:ln>
        </p:spPr>
        <p:txBody>
          <a:bodyPr lIns="91425" tIns="91425" rIns="91425" bIns="91425" anchor="ctr" anchorCtr="0">
            <a:noAutofit/>
          </a:bodyPr>
          <a:lstStyle/>
          <a:p>
            <a:pPr lvl="0" algn="ctr" rtl="0">
              <a:spcBef>
                <a:spcPts val="0"/>
              </a:spcBef>
              <a:buNone/>
            </a:pPr>
            <a:r>
              <a:rPr lang="en" sz="2400">
                <a:latin typeface="Slackey"/>
                <a:ea typeface="Slackey"/>
                <a:cs typeface="Slackey"/>
                <a:sym typeface="Slackey"/>
              </a:rPr>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pic>
        <p:nvPicPr>
          <p:cNvPr id="126" name="Shape 126"/>
          <p:cNvPicPr preferRelativeResize="0"/>
          <p:nvPr/>
        </p:nvPicPr>
        <p:blipFill>
          <a:blip r:embed="rId4">
            <a:alphaModFix/>
          </a:blip>
          <a:stretch>
            <a:fillRect/>
          </a:stretch>
        </p:blipFill>
        <p:spPr>
          <a:xfrm>
            <a:off x="5680375" y="3210087"/>
            <a:ext cx="571500" cy="323850"/>
          </a:xfrm>
          <a:prstGeom prst="rect">
            <a:avLst/>
          </a:prstGeom>
          <a:noFill/>
          <a:ln>
            <a:noFill/>
          </a:ln>
        </p:spPr>
      </p:pic>
      <p:pic>
        <p:nvPicPr>
          <p:cNvPr id="127" name="Shape 127"/>
          <p:cNvPicPr preferRelativeResize="0"/>
          <p:nvPr/>
        </p:nvPicPr>
        <p:blipFill>
          <a:blip r:embed="rId5">
            <a:alphaModFix/>
          </a:blip>
          <a:stretch>
            <a:fillRect/>
          </a:stretch>
        </p:blipFill>
        <p:spPr>
          <a:xfrm>
            <a:off x="5630500" y="2072850"/>
            <a:ext cx="1143000" cy="657225"/>
          </a:xfrm>
          <a:prstGeom prst="rect">
            <a:avLst/>
          </a:prstGeom>
          <a:noFill/>
          <a:ln>
            <a:noFill/>
          </a:ln>
        </p:spPr>
      </p:pic>
      <p:pic>
        <p:nvPicPr>
          <p:cNvPr id="128" name="Shape 128"/>
          <p:cNvPicPr preferRelativeResize="0"/>
          <p:nvPr/>
        </p:nvPicPr>
        <p:blipFill>
          <a:blip r:embed="rId6">
            <a:alphaModFix/>
          </a:blip>
          <a:stretch>
            <a:fillRect/>
          </a:stretch>
        </p:blipFill>
        <p:spPr>
          <a:xfrm>
            <a:off x="7883875" y="749712"/>
            <a:ext cx="762000" cy="419100"/>
          </a:xfrm>
          <a:prstGeom prst="rect">
            <a:avLst/>
          </a:prstGeom>
          <a:noFill/>
          <a:ln>
            <a:noFill/>
          </a:ln>
        </p:spPr>
      </p:pic>
      <p:pic>
        <p:nvPicPr>
          <p:cNvPr id="129" name="Shape 129"/>
          <p:cNvPicPr preferRelativeResize="0"/>
          <p:nvPr/>
        </p:nvPicPr>
        <p:blipFill>
          <a:blip r:embed="rId7">
            <a:alphaModFix/>
          </a:blip>
          <a:stretch>
            <a:fillRect/>
          </a:stretch>
        </p:blipFill>
        <p:spPr>
          <a:xfrm>
            <a:off x="7512400" y="3654575"/>
            <a:ext cx="1504950" cy="800100"/>
          </a:xfrm>
          <a:prstGeom prst="rect">
            <a:avLst/>
          </a:prstGeom>
          <a:noFill/>
          <a:ln>
            <a:noFill/>
          </a:ln>
        </p:spPr>
      </p:pic>
      <p:pic>
        <p:nvPicPr>
          <p:cNvPr id="130" name="Shape 130"/>
          <p:cNvPicPr preferRelativeResize="0"/>
          <p:nvPr/>
        </p:nvPicPr>
        <p:blipFill>
          <a:blip r:embed="rId8">
            <a:alphaModFix/>
          </a:blip>
          <a:stretch>
            <a:fillRect/>
          </a:stretch>
        </p:blipFill>
        <p:spPr>
          <a:xfrm>
            <a:off x="5619700" y="723900"/>
            <a:ext cx="523050" cy="470725"/>
          </a:xfrm>
          <a:prstGeom prst="rect">
            <a:avLst/>
          </a:prstGeom>
          <a:noFill/>
          <a:ln>
            <a:noFill/>
          </a:ln>
        </p:spPr>
      </p:pic>
      <p:pic>
        <p:nvPicPr>
          <p:cNvPr id="131" name="Shape 131"/>
          <p:cNvPicPr preferRelativeResize="0"/>
          <p:nvPr/>
        </p:nvPicPr>
        <p:blipFill>
          <a:blip r:embed="rId9">
            <a:alphaModFix/>
          </a:blip>
          <a:stretch>
            <a:fillRect/>
          </a:stretch>
        </p:blipFill>
        <p:spPr>
          <a:xfrm>
            <a:off x="4917850" y="4013950"/>
            <a:ext cx="688565" cy="514349"/>
          </a:xfrm>
          <a:prstGeom prst="rect">
            <a:avLst/>
          </a:prstGeom>
          <a:noFill/>
          <a:ln>
            <a:noFill/>
          </a:ln>
        </p:spPr>
      </p:pic>
      <p:pic>
        <p:nvPicPr>
          <p:cNvPr id="132" name="Shape 132"/>
          <p:cNvPicPr preferRelativeResize="0"/>
          <p:nvPr/>
        </p:nvPicPr>
        <p:blipFill>
          <a:blip r:embed="rId10">
            <a:alphaModFix/>
          </a:blip>
          <a:stretch>
            <a:fillRect/>
          </a:stretch>
        </p:blipFill>
        <p:spPr>
          <a:xfrm>
            <a:off x="7285237" y="1214312"/>
            <a:ext cx="1084744" cy="811549"/>
          </a:xfrm>
          <a:prstGeom prst="rect">
            <a:avLst/>
          </a:prstGeom>
          <a:noFill/>
          <a:ln>
            <a:noFill/>
          </a:ln>
        </p:spPr>
      </p:pic>
      <p:pic>
        <p:nvPicPr>
          <p:cNvPr id="133" name="Shape 133"/>
          <p:cNvPicPr preferRelativeResize="0"/>
          <p:nvPr/>
        </p:nvPicPr>
        <p:blipFill>
          <a:blip r:embed="rId11">
            <a:alphaModFix/>
          </a:blip>
          <a:stretch>
            <a:fillRect/>
          </a:stretch>
        </p:blipFill>
        <p:spPr>
          <a:xfrm>
            <a:off x="7945473" y="2329724"/>
            <a:ext cx="879228" cy="800099"/>
          </a:xfrm>
          <a:prstGeom prst="rect">
            <a:avLst/>
          </a:prstGeom>
          <a:noFill/>
          <a:ln>
            <a:noFill/>
          </a:ln>
        </p:spPr>
      </p:pic>
      <p:pic>
        <p:nvPicPr>
          <p:cNvPr id="134" name="Shape 134"/>
          <p:cNvPicPr preferRelativeResize="0"/>
          <p:nvPr/>
        </p:nvPicPr>
        <p:blipFill>
          <a:blip r:embed="rId12">
            <a:alphaModFix/>
          </a:blip>
          <a:stretch>
            <a:fillRect/>
          </a:stretch>
        </p:blipFill>
        <p:spPr>
          <a:xfrm>
            <a:off x="6030550" y="1309924"/>
            <a:ext cx="742950" cy="428625"/>
          </a:xfrm>
          <a:prstGeom prst="rect">
            <a:avLst/>
          </a:prstGeom>
          <a:noFill/>
          <a:ln>
            <a:noFill/>
          </a:ln>
        </p:spPr>
      </p:pic>
      <p:pic>
        <p:nvPicPr>
          <p:cNvPr id="135" name="Shape 135"/>
          <p:cNvPicPr preferRelativeResize="0"/>
          <p:nvPr/>
        </p:nvPicPr>
        <p:blipFill>
          <a:blip r:embed="rId13">
            <a:alphaModFix/>
          </a:blip>
          <a:stretch>
            <a:fillRect/>
          </a:stretch>
        </p:blipFill>
        <p:spPr>
          <a:xfrm>
            <a:off x="6940900" y="3013949"/>
            <a:ext cx="571500" cy="361950"/>
          </a:xfrm>
          <a:prstGeom prst="rect">
            <a:avLst/>
          </a:prstGeom>
          <a:noFill/>
          <a:ln>
            <a:noFill/>
          </a:ln>
        </p:spPr>
      </p:pic>
      <p:pic>
        <p:nvPicPr>
          <p:cNvPr id="136" name="Shape 136"/>
          <p:cNvPicPr preferRelativeResize="0"/>
          <p:nvPr/>
        </p:nvPicPr>
        <p:blipFill>
          <a:blip r:embed="rId14">
            <a:alphaModFix/>
          </a:blip>
          <a:stretch>
            <a:fillRect/>
          </a:stretch>
        </p:blipFill>
        <p:spPr>
          <a:xfrm>
            <a:off x="6341587" y="156474"/>
            <a:ext cx="1390650" cy="819150"/>
          </a:xfrm>
          <a:prstGeom prst="rect">
            <a:avLst/>
          </a:prstGeom>
          <a:noFill/>
          <a:ln>
            <a:noFill/>
          </a:ln>
        </p:spPr>
      </p:pic>
      <p:pic>
        <p:nvPicPr>
          <p:cNvPr id="137" name="Shape 137"/>
          <p:cNvPicPr preferRelativeResize="0"/>
          <p:nvPr/>
        </p:nvPicPr>
        <p:blipFill>
          <a:blip r:embed="rId15">
            <a:alphaModFix/>
          </a:blip>
          <a:stretch>
            <a:fillRect/>
          </a:stretch>
        </p:blipFill>
        <p:spPr>
          <a:xfrm>
            <a:off x="6076900" y="4013949"/>
            <a:ext cx="1143000" cy="723900"/>
          </a:xfrm>
          <a:prstGeom prst="rect">
            <a:avLst/>
          </a:prstGeom>
          <a:noFill/>
          <a:ln>
            <a:noFill/>
          </a:ln>
        </p:spPr>
      </p:pic>
      <p:sp>
        <p:nvSpPr>
          <p:cNvPr id="138" name="Shape 138"/>
          <p:cNvSpPr txBox="1"/>
          <p:nvPr/>
        </p:nvSpPr>
        <p:spPr>
          <a:xfrm>
            <a:off x="1120775" y="344225"/>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small</a:t>
            </a:r>
          </a:p>
        </p:txBody>
      </p:sp>
      <p:sp>
        <p:nvSpPr>
          <p:cNvPr id="139" name="Shape 139"/>
          <p:cNvSpPr txBox="1"/>
          <p:nvPr/>
        </p:nvSpPr>
        <p:spPr>
          <a:xfrm>
            <a:off x="3168168" y="344225"/>
            <a:ext cx="1050599"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one</a:t>
            </a:r>
          </a:p>
        </p:txBody>
      </p:sp>
      <p:sp>
        <p:nvSpPr>
          <p:cNvPr id="140" name="Shape 140"/>
          <p:cNvSpPr txBox="1"/>
          <p:nvPr/>
        </p:nvSpPr>
        <p:spPr>
          <a:xfrm>
            <a:off x="8475775" y="84050"/>
            <a:ext cx="571500" cy="639900"/>
          </a:xfrm>
          <a:prstGeom prst="rect">
            <a:avLst/>
          </a:prstGeom>
          <a:noFill/>
          <a:ln>
            <a:noFill/>
          </a:ln>
        </p:spPr>
        <p:txBody>
          <a:bodyPr lIns="91425" tIns="91425" rIns="91425" bIns="91425" anchor="ctr" anchorCtr="0">
            <a:noAutofit/>
          </a:bodyPr>
          <a:lstStyle/>
          <a:p>
            <a:pPr lvl="0" algn="ctr" rtl="0">
              <a:spcBef>
                <a:spcPts val="0"/>
              </a:spcBef>
              <a:buNone/>
            </a:pPr>
            <a:r>
              <a:rPr lang="en" sz="2400">
                <a:latin typeface="Slackey"/>
                <a:ea typeface="Slackey"/>
                <a:cs typeface="Slackey"/>
                <a:sym typeface="Slackey"/>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pic>
        <p:nvPicPr>
          <p:cNvPr id="145" name="Shape 145"/>
          <p:cNvPicPr preferRelativeResize="0"/>
          <p:nvPr/>
        </p:nvPicPr>
        <p:blipFill>
          <a:blip r:embed="rId4">
            <a:alphaModFix/>
          </a:blip>
          <a:stretch>
            <a:fillRect/>
          </a:stretch>
        </p:blipFill>
        <p:spPr>
          <a:xfrm>
            <a:off x="5680375" y="3210087"/>
            <a:ext cx="571500" cy="323850"/>
          </a:xfrm>
          <a:prstGeom prst="rect">
            <a:avLst/>
          </a:prstGeom>
          <a:noFill/>
          <a:ln>
            <a:noFill/>
          </a:ln>
        </p:spPr>
      </p:pic>
      <p:pic>
        <p:nvPicPr>
          <p:cNvPr id="146" name="Shape 146"/>
          <p:cNvPicPr preferRelativeResize="0"/>
          <p:nvPr/>
        </p:nvPicPr>
        <p:blipFill>
          <a:blip r:embed="rId5">
            <a:alphaModFix/>
          </a:blip>
          <a:stretch>
            <a:fillRect/>
          </a:stretch>
        </p:blipFill>
        <p:spPr>
          <a:xfrm>
            <a:off x="5630500" y="2072850"/>
            <a:ext cx="1143000" cy="657225"/>
          </a:xfrm>
          <a:prstGeom prst="rect">
            <a:avLst/>
          </a:prstGeom>
          <a:noFill/>
          <a:ln>
            <a:noFill/>
          </a:ln>
        </p:spPr>
      </p:pic>
      <p:pic>
        <p:nvPicPr>
          <p:cNvPr id="147" name="Shape 147"/>
          <p:cNvPicPr preferRelativeResize="0"/>
          <p:nvPr/>
        </p:nvPicPr>
        <p:blipFill>
          <a:blip r:embed="rId6">
            <a:alphaModFix/>
          </a:blip>
          <a:stretch>
            <a:fillRect/>
          </a:stretch>
        </p:blipFill>
        <p:spPr>
          <a:xfrm>
            <a:off x="7883875" y="749712"/>
            <a:ext cx="762000" cy="419100"/>
          </a:xfrm>
          <a:prstGeom prst="rect">
            <a:avLst/>
          </a:prstGeom>
          <a:noFill/>
          <a:ln>
            <a:noFill/>
          </a:ln>
        </p:spPr>
      </p:pic>
      <p:pic>
        <p:nvPicPr>
          <p:cNvPr id="148" name="Shape 148"/>
          <p:cNvPicPr preferRelativeResize="0"/>
          <p:nvPr/>
        </p:nvPicPr>
        <p:blipFill>
          <a:blip r:embed="rId7">
            <a:alphaModFix/>
          </a:blip>
          <a:stretch>
            <a:fillRect/>
          </a:stretch>
        </p:blipFill>
        <p:spPr>
          <a:xfrm>
            <a:off x="7512400" y="3654575"/>
            <a:ext cx="1504950" cy="800100"/>
          </a:xfrm>
          <a:prstGeom prst="rect">
            <a:avLst/>
          </a:prstGeom>
          <a:noFill/>
          <a:ln>
            <a:noFill/>
          </a:ln>
        </p:spPr>
      </p:pic>
      <p:pic>
        <p:nvPicPr>
          <p:cNvPr id="149" name="Shape 149"/>
          <p:cNvPicPr preferRelativeResize="0"/>
          <p:nvPr/>
        </p:nvPicPr>
        <p:blipFill>
          <a:blip r:embed="rId8">
            <a:alphaModFix/>
          </a:blip>
          <a:stretch>
            <a:fillRect/>
          </a:stretch>
        </p:blipFill>
        <p:spPr>
          <a:xfrm>
            <a:off x="5619700" y="723900"/>
            <a:ext cx="523050" cy="470725"/>
          </a:xfrm>
          <a:prstGeom prst="rect">
            <a:avLst/>
          </a:prstGeom>
          <a:noFill/>
          <a:ln>
            <a:noFill/>
          </a:ln>
        </p:spPr>
      </p:pic>
      <p:pic>
        <p:nvPicPr>
          <p:cNvPr id="150" name="Shape 150"/>
          <p:cNvPicPr preferRelativeResize="0"/>
          <p:nvPr/>
        </p:nvPicPr>
        <p:blipFill>
          <a:blip r:embed="rId9">
            <a:alphaModFix/>
          </a:blip>
          <a:stretch>
            <a:fillRect/>
          </a:stretch>
        </p:blipFill>
        <p:spPr>
          <a:xfrm>
            <a:off x="4917850" y="4013950"/>
            <a:ext cx="688565" cy="514349"/>
          </a:xfrm>
          <a:prstGeom prst="rect">
            <a:avLst/>
          </a:prstGeom>
          <a:noFill/>
          <a:ln>
            <a:noFill/>
          </a:ln>
        </p:spPr>
      </p:pic>
      <p:pic>
        <p:nvPicPr>
          <p:cNvPr id="151" name="Shape 151"/>
          <p:cNvPicPr preferRelativeResize="0"/>
          <p:nvPr/>
        </p:nvPicPr>
        <p:blipFill>
          <a:blip r:embed="rId10">
            <a:alphaModFix/>
          </a:blip>
          <a:stretch>
            <a:fillRect/>
          </a:stretch>
        </p:blipFill>
        <p:spPr>
          <a:xfrm>
            <a:off x="7285237" y="1214312"/>
            <a:ext cx="1084744" cy="811549"/>
          </a:xfrm>
          <a:prstGeom prst="rect">
            <a:avLst/>
          </a:prstGeom>
          <a:noFill/>
          <a:ln>
            <a:noFill/>
          </a:ln>
        </p:spPr>
      </p:pic>
      <p:pic>
        <p:nvPicPr>
          <p:cNvPr id="152" name="Shape 152"/>
          <p:cNvPicPr preferRelativeResize="0"/>
          <p:nvPr/>
        </p:nvPicPr>
        <p:blipFill>
          <a:blip r:embed="rId11">
            <a:alphaModFix/>
          </a:blip>
          <a:stretch>
            <a:fillRect/>
          </a:stretch>
        </p:blipFill>
        <p:spPr>
          <a:xfrm>
            <a:off x="7945473" y="2329724"/>
            <a:ext cx="879228" cy="800099"/>
          </a:xfrm>
          <a:prstGeom prst="rect">
            <a:avLst/>
          </a:prstGeom>
          <a:noFill/>
          <a:ln>
            <a:noFill/>
          </a:ln>
        </p:spPr>
      </p:pic>
      <p:pic>
        <p:nvPicPr>
          <p:cNvPr id="153" name="Shape 153"/>
          <p:cNvPicPr preferRelativeResize="0"/>
          <p:nvPr/>
        </p:nvPicPr>
        <p:blipFill>
          <a:blip r:embed="rId12">
            <a:alphaModFix/>
          </a:blip>
          <a:stretch>
            <a:fillRect/>
          </a:stretch>
        </p:blipFill>
        <p:spPr>
          <a:xfrm>
            <a:off x="6030550" y="1309924"/>
            <a:ext cx="742950" cy="428625"/>
          </a:xfrm>
          <a:prstGeom prst="rect">
            <a:avLst/>
          </a:prstGeom>
          <a:noFill/>
          <a:ln>
            <a:noFill/>
          </a:ln>
        </p:spPr>
      </p:pic>
      <p:pic>
        <p:nvPicPr>
          <p:cNvPr id="154" name="Shape 154"/>
          <p:cNvPicPr preferRelativeResize="0"/>
          <p:nvPr/>
        </p:nvPicPr>
        <p:blipFill>
          <a:blip r:embed="rId13">
            <a:alphaModFix/>
          </a:blip>
          <a:stretch>
            <a:fillRect/>
          </a:stretch>
        </p:blipFill>
        <p:spPr>
          <a:xfrm>
            <a:off x="6940900" y="3013949"/>
            <a:ext cx="571500" cy="361950"/>
          </a:xfrm>
          <a:prstGeom prst="rect">
            <a:avLst/>
          </a:prstGeom>
          <a:noFill/>
          <a:ln>
            <a:noFill/>
          </a:ln>
        </p:spPr>
      </p:pic>
      <p:pic>
        <p:nvPicPr>
          <p:cNvPr id="155" name="Shape 155"/>
          <p:cNvPicPr preferRelativeResize="0"/>
          <p:nvPr/>
        </p:nvPicPr>
        <p:blipFill>
          <a:blip r:embed="rId14">
            <a:alphaModFix/>
          </a:blip>
          <a:stretch>
            <a:fillRect/>
          </a:stretch>
        </p:blipFill>
        <p:spPr>
          <a:xfrm>
            <a:off x="6341587" y="156474"/>
            <a:ext cx="1390650" cy="819150"/>
          </a:xfrm>
          <a:prstGeom prst="rect">
            <a:avLst/>
          </a:prstGeom>
          <a:noFill/>
          <a:ln>
            <a:noFill/>
          </a:ln>
        </p:spPr>
      </p:pic>
      <p:pic>
        <p:nvPicPr>
          <p:cNvPr id="156" name="Shape 156"/>
          <p:cNvPicPr preferRelativeResize="0"/>
          <p:nvPr/>
        </p:nvPicPr>
        <p:blipFill>
          <a:blip r:embed="rId15">
            <a:alphaModFix/>
          </a:blip>
          <a:stretch>
            <a:fillRect/>
          </a:stretch>
        </p:blipFill>
        <p:spPr>
          <a:xfrm>
            <a:off x="6076900" y="4013949"/>
            <a:ext cx="1143000" cy="723900"/>
          </a:xfrm>
          <a:prstGeom prst="rect">
            <a:avLst/>
          </a:prstGeom>
          <a:noFill/>
          <a:ln>
            <a:noFill/>
          </a:ln>
        </p:spPr>
      </p:pic>
      <p:sp>
        <p:nvSpPr>
          <p:cNvPr id="157" name="Shape 157"/>
          <p:cNvSpPr txBox="1"/>
          <p:nvPr/>
        </p:nvSpPr>
        <p:spPr>
          <a:xfrm>
            <a:off x="1120775" y="344225"/>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red</a:t>
            </a:r>
          </a:p>
        </p:txBody>
      </p:sp>
      <p:sp>
        <p:nvSpPr>
          <p:cNvPr id="158" name="Shape 158"/>
          <p:cNvSpPr txBox="1"/>
          <p:nvPr/>
        </p:nvSpPr>
        <p:spPr>
          <a:xfrm>
            <a:off x="3168168" y="344225"/>
            <a:ext cx="1050599"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blue</a:t>
            </a:r>
          </a:p>
        </p:txBody>
      </p:sp>
      <p:sp>
        <p:nvSpPr>
          <p:cNvPr id="159" name="Shape 159"/>
          <p:cNvSpPr txBox="1"/>
          <p:nvPr/>
        </p:nvSpPr>
        <p:spPr>
          <a:xfrm>
            <a:off x="8475775" y="84050"/>
            <a:ext cx="571500" cy="639900"/>
          </a:xfrm>
          <a:prstGeom prst="rect">
            <a:avLst/>
          </a:prstGeom>
          <a:noFill/>
          <a:ln>
            <a:noFill/>
          </a:ln>
        </p:spPr>
        <p:txBody>
          <a:bodyPr lIns="91425" tIns="91425" rIns="91425" bIns="91425" anchor="ctr" anchorCtr="0">
            <a:noAutofit/>
          </a:bodyPr>
          <a:lstStyle/>
          <a:p>
            <a:pPr lvl="0" algn="ctr" rtl="0">
              <a:spcBef>
                <a:spcPts val="0"/>
              </a:spcBef>
              <a:buNone/>
            </a:pPr>
            <a:r>
              <a:rPr lang="en" sz="2400">
                <a:latin typeface="Slackey"/>
                <a:ea typeface="Slackey"/>
                <a:cs typeface="Slackey"/>
                <a:sym typeface="Slackey"/>
              </a:rPr>
              <a:t>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pic>
        <p:nvPicPr>
          <p:cNvPr id="164" name="Shape 164"/>
          <p:cNvPicPr preferRelativeResize="0"/>
          <p:nvPr/>
        </p:nvPicPr>
        <p:blipFill>
          <a:blip r:embed="rId4">
            <a:alphaModFix/>
          </a:blip>
          <a:stretch>
            <a:fillRect/>
          </a:stretch>
        </p:blipFill>
        <p:spPr>
          <a:xfrm>
            <a:off x="5680375" y="3210087"/>
            <a:ext cx="571500" cy="323850"/>
          </a:xfrm>
          <a:prstGeom prst="rect">
            <a:avLst/>
          </a:prstGeom>
          <a:noFill/>
          <a:ln>
            <a:noFill/>
          </a:ln>
        </p:spPr>
      </p:pic>
      <p:pic>
        <p:nvPicPr>
          <p:cNvPr id="165" name="Shape 165"/>
          <p:cNvPicPr preferRelativeResize="0"/>
          <p:nvPr/>
        </p:nvPicPr>
        <p:blipFill>
          <a:blip r:embed="rId5">
            <a:alphaModFix/>
          </a:blip>
          <a:stretch>
            <a:fillRect/>
          </a:stretch>
        </p:blipFill>
        <p:spPr>
          <a:xfrm>
            <a:off x="5630500" y="2072850"/>
            <a:ext cx="1143000" cy="657225"/>
          </a:xfrm>
          <a:prstGeom prst="rect">
            <a:avLst/>
          </a:prstGeom>
          <a:noFill/>
          <a:ln>
            <a:noFill/>
          </a:ln>
        </p:spPr>
      </p:pic>
      <p:pic>
        <p:nvPicPr>
          <p:cNvPr id="166" name="Shape 166"/>
          <p:cNvPicPr preferRelativeResize="0"/>
          <p:nvPr/>
        </p:nvPicPr>
        <p:blipFill>
          <a:blip r:embed="rId6">
            <a:alphaModFix/>
          </a:blip>
          <a:stretch>
            <a:fillRect/>
          </a:stretch>
        </p:blipFill>
        <p:spPr>
          <a:xfrm>
            <a:off x="7512400" y="3654575"/>
            <a:ext cx="1504950" cy="800100"/>
          </a:xfrm>
          <a:prstGeom prst="rect">
            <a:avLst/>
          </a:prstGeom>
          <a:noFill/>
          <a:ln>
            <a:noFill/>
          </a:ln>
        </p:spPr>
      </p:pic>
      <p:pic>
        <p:nvPicPr>
          <p:cNvPr id="167" name="Shape 167"/>
          <p:cNvPicPr preferRelativeResize="0"/>
          <p:nvPr/>
        </p:nvPicPr>
        <p:blipFill>
          <a:blip r:embed="rId7">
            <a:alphaModFix/>
          </a:blip>
          <a:stretch>
            <a:fillRect/>
          </a:stretch>
        </p:blipFill>
        <p:spPr>
          <a:xfrm>
            <a:off x="5619700" y="723900"/>
            <a:ext cx="523050" cy="470725"/>
          </a:xfrm>
          <a:prstGeom prst="rect">
            <a:avLst/>
          </a:prstGeom>
          <a:noFill/>
          <a:ln>
            <a:noFill/>
          </a:ln>
        </p:spPr>
      </p:pic>
      <p:pic>
        <p:nvPicPr>
          <p:cNvPr id="168" name="Shape 168"/>
          <p:cNvPicPr preferRelativeResize="0"/>
          <p:nvPr/>
        </p:nvPicPr>
        <p:blipFill>
          <a:blip r:embed="rId8">
            <a:alphaModFix/>
          </a:blip>
          <a:stretch>
            <a:fillRect/>
          </a:stretch>
        </p:blipFill>
        <p:spPr>
          <a:xfrm>
            <a:off x="4917850" y="4013950"/>
            <a:ext cx="688565" cy="514349"/>
          </a:xfrm>
          <a:prstGeom prst="rect">
            <a:avLst/>
          </a:prstGeom>
          <a:noFill/>
          <a:ln>
            <a:noFill/>
          </a:ln>
        </p:spPr>
      </p:pic>
      <p:pic>
        <p:nvPicPr>
          <p:cNvPr id="169" name="Shape 169"/>
          <p:cNvPicPr preferRelativeResize="0"/>
          <p:nvPr/>
        </p:nvPicPr>
        <p:blipFill>
          <a:blip r:embed="rId9">
            <a:alphaModFix/>
          </a:blip>
          <a:stretch>
            <a:fillRect/>
          </a:stretch>
        </p:blipFill>
        <p:spPr>
          <a:xfrm>
            <a:off x="7285237" y="1214312"/>
            <a:ext cx="1084744" cy="811549"/>
          </a:xfrm>
          <a:prstGeom prst="rect">
            <a:avLst/>
          </a:prstGeom>
          <a:noFill/>
          <a:ln>
            <a:noFill/>
          </a:ln>
        </p:spPr>
      </p:pic>
      <p:pic>
        <p:nvPicPr>
          <p:cNvPr id="170" name="Shape 170"/>
          <p:cNvPicPr preferRelativeResize="0"/>
          <p:nvPr/>
        </p:nvPicPr>
        <p:blipFill>
          <a:blip r:embed="rId10">
            <a:alphaModFix/>
          </a:blip>
          <a:stretch>
            <a:fillRect/>
          </a:stretch>
        </p:blipFill>
        <p:spPr>
          <a:xfrm>
            <a:off x="7945473" y="2329724"/>
            <a:ext cx="879228" cy="800099"/>
          </a:xfrm>
          <a:prstGeom prst="rect">
            <a:avLst/>
          </a:prstGeom>
          <a:noFill/>
          <a:ln>
            <a:noFill/>
          </a:ln>
        </p:spPr>
      </p:pic>
      <p:pic>
        <p:nvPicPr>
          <p:cNvPr id="171" name="Shape 171"/>
          <p:cNvPicPr preferRelativeResize="0"/>
          <p:nvPr/>
        </p:nvPicPr>
        <p:blipFill>
          <a:blip r:embed="rId11">
            <a:alphaModFix/>
          </a:blip>
          <a:stretch>
            <a:fillRect/>
          </a:stretch>
        </p:blipFill>
        <p:spPr>
          <a:xfrm>
            <a:off x="6030550" y="1309924"/>
            <a:ext cx="742950" cy="428625"/>
          </a:xfrm>
          <a:prstGeom prst="rect">
            <a:avLst/>
          </a:prstGeom>
          <a:noFill/>
          <a:ln>
            <a:noFill/>
          </a:ln>
        </p:spPr>
      </p:pic>
      <p:pic>
        <p:nvPicPr>
          <p:cNvPr id="172" name="Shape 172"/>
          <p:cNvPicPr preferRelativeResize="0"/>
          <p:nvPr/>
        </p:nvPicPr>
        <p:blipFill>
          <a:blip r:embed="rId12">
            <a:alphaModFix/>
          </a:blip>
          <a:stretch>
            <a:fillRect/>
          </a:stretch>
        </p:blipFill>
        <p:spPr>
          <a:xfrm>
            <a:off x="6940900" y="3013949"/>
            <a:ext cx="571500" cy="361950"/>
          </a:xfrm>
          <a:prstGeom prst="rect">
            <a:avLst/>
          </a:prstGeom>
          <a:noFill/>
          <a:ln>
            <a:noFill/>
          </a:ln>
        </p:spPr>
      </p:pic>
      <p:pic>
        <p:nvPicPr>
          <p:cNvPr id="173" name="Shape 173"/>
          <p:cNvPicPr preferRelativeResize="0"/>
          <p:nvPr/>
        </p:nvPicPr>
        <p:blipFill>
          <a:blip r:embed="rId13">
            <a:alphaModFix/>
          </a:blip>
          <a:stretch>
            <a:fillRect/>
          </a:stretch>
        </p:blipFill>
        <p:spPr>
          <a:xfrm>
            <a:off x="6076900" y="4013949"/>
            <a:ext cx="1143000" cy="723900"/>
          </a:xfrm>
          <a:prstGeom prst="rect">
            <a:avLst/>
          </a:prstGeom>
          <a:noFill/>
          <a:ln>
            <a:noFill/>
          </a:ln>
        </p:spPr>
      </p:pic>
      <p:sp>
        <p:nvSpPr>
          <p:cNvPr id="174" name="Shape 174"/>
          <p:cNvSpPr txBox="1"/>
          <p:nvPr/>
        </p:nvSpPr>
        <p:spPr>
          <a:xfrm>
            <a:off x="76286" y="89459"/>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big</a:t>
            </a:r>
          </a:p>
        </p:txBody>
      </p:sp>
      <p:sp>
        <p:nvSpPr>
          <p:cNvPr id="175" name="Shape 175"/>
          <p:cNvSpPr txBox="1"/>
          <p:nvPr/>
        </p:nvSpPr>
        <p:spPr>
          <a:xfrm>
            <a:off x="4880740" y="89459"/>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blue</a:t>
            </a:r>
          </a:p>
        </p:txBody>
      </p:sp>
      <p:sp>
        <p:nvSpPr>
          <p:cNvPr id="176" name="Shape 176"/>
          <p:cNvSpPr txBox="1"/>
          <p:nvPr/>
        </p:nvSpPr>
        <p:spPr>
          <a:xfrm>
            <a:off x="759788" y="4611425"/>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two</a:t>
            </a:r>
          </a:p>
        </p:txBody>
      </p:sp>
      <p:pic>
        <p:nvPicPr>
          <p:cNvPr id="177" name="Shape 177"/>
          <p:cNvPicPr preferRelativeResize="0"/>
          <p:nvPr/>
        </p:nvPicPr>
        <p:blipFill>
          <a:blip r:embed="rId14">
            <a:alphaModFix/>
          </a:blip>
          <a:stretch>
            <a:fillRect/>
          </a:stretch>
        </p:blipFill>
        <p:spPr>
          <a:xfrm>
            <a:off x="7883875" y="749712"/>
            <a:ext cx="762000" cy="419100"/>
          </a:xfrm>
          <a:prstGeom prst="rect">
            <a:avLst/>
          </a:prstGeom>
          <a:noFill/>
          <a:ln>
            <a:noFill/>
          </a:ln>
        </p:spPr>
      </p:pic>
      <p:pic>
        <p:nvPicPr>
          <p:cNvPr id="178" name="Shape 178"/>
          <p:cNvPicPr preferRelativeResize="0"/>
          <p:nvPr/>
        </p:nvPicPr>
        <p:blipFill>
          <a:blip r:embed="rId15">
            <a:alphaModFix/>
          </a:blip>
          <a:stretch>
            <a:fillRect/>
          </a:stretch>
        </p:blipFill>
        <p:spPr>
          <a:xfrm>
            <a:off x="6341587" y="156474"/>
            <a:ext cx="1390650" cy="819150"/>
          </a:xfrm>
          <a:prstGeom prst="rect">
            <a:avLst/>
          </a:prstGeom>
          <a:noFill/>
          <a:ln>
            <a:noFill/>
          </a:ln>
        </p:spPr>
      </p:pic>
      <p:sp>
        <p:nvSpPr>
          <p:cNvPr id="179" name="Shape 179"/>
          <p:cNvSpPr txBox="1"/>
          <p:nvPr/>
        </p:nvSpPr>
        <p:spPr>
          <a:xfrm>
            <a:off x="8475775" y="84050"/>
            <a:ext cx="571500" cy="639900"/>
          </a:xfrm>
          <a:prstGeom prst="rect">
            <a:avLst/>
          </a:prstGeom>
          <a:noFill/>
          <a:ln>
            <a:noFill/>
          </a:ln>
        </p:spPr>
        <p:txBody>
          <a:bodyPr lIns="91425" tIns="91425" rIns="91425" bIns="91425" anchor="ctr" anchorCtr="0">
            <a:noAutofit/>
          </a:bodyPr>
          <a:lstStyle/>
          <a:p>
            <a:pPr lvl="0" algn="ctr" rtl="0">
              <a:spcBef>
                <a:spcPts val="0"/>
              </a:spcBef>
              <a:buNone/>
            </a:pPr>
            <a:r>
              <a:rPr lang="en" sz="2400">
                <a:latin typeface="Slackey"/>
                <a:ea typeface="Slackey"/>
                <a:cs typeface="Slackey"/>
                <a:sym typeface="Slackey"/>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pic>
        <p:nvPicPr>
          <p:cNvPr id="184" name="Shape 184"/>
          <p:cNvPicPr preferRelativeResize="0"/>
          <p:nvPr/>
        </p:nvPicPr>
        <p:blipFill>
          <a:blip r:embed="rId4">
            <a:alphaModFix/>
          </a:blip>
          <a:stretch>
            <a:fillRect/>
          </a:stretch>
        </p:blipFill>
        <p:spPr>
          <a:xfrm>
            <a:off x="1267375" y="3530312"/>
            <a:ext cx="571500" cy="323850"/>
          </a:xfrm>
          <a:prstGeom prst="rect">
            <a:avLst/>
          </a:prstGeom>
          <a:noFill/>
          <a:ln>
            <a:noFill/>
          </a:ln>
        </p:spPr>
      </p:pic>
      <p:pic>
        <p:nvPicPr>
          <p:cNvPr id="185" name="Shape 185"/>
          <p:cNvPicPr preferRelativeResize="0"/>
          <p:nvPr/>
        </p:nvPicPr>
        <p:blipFill>
          <a:blip r:embed="rId5">
            <a:alphaModFix/>
          </a:blip>
          <a:stretch>
            <a:fillRect/>
          </a:stretch>
        </p:blipFill>
        <p:spPr>
          <a:xfrm>
            <a:off x="5630500" y="2072850"/>
            <a:ext cx="1143000" cy="657225"/>
          </a:xfrm>
          <a:prstGeom prst="rect">
            <a:avLst/>
          </a:prstGeom>
          <a:noFill/>
          <a:ln>
            <a:noFill/>
          </a:ln>
        </p:spPr>
      </p:pic>
      <p:pic>
        <p:nvPicPr>
          <p:cNvPr id="186" name="Shape 186"/>
          <p:cNvPicPr preferRelativeResize="0"/>
          <p:nvPr/>
        </p:nvPicPr>
        <p:blipFill>
          <a:blip r:embed="rId6">
            <a:alphaModFix/>
          </a:blip>
          <a:stretch>
            <a:fillRect/>
          </a:stretch>
        </p:blipFill>
        <p:spPr>
          <a:xfrm>
            <a:off x="654950" y="1847787"/>
            <a:ext cx="762000" cy="419100"/>
          </a:xfrm>
          <a:prstGeom prst="rect">
            <a:avLst/>
          </a:prstGeom>
          <a:noFill/>
          <a:ln>
            <a:noFill/>
          </a:ln>
        </p:spPr>
      </p:pic>
      <p:pic>
        <p:nvPicPr>
          <p:cNvPr id="187" name="Shape 187"/>
          <p:cNvPicPr preferRelativeResize="0"/>
          <p:nvPr/>
        </p:nvPicPr>
        <p:blipFill>
          <a:blip r:embed="rId7">
            <a:alphaModFix/>
          </a:blip>
          <a:stretch>
            <a:fillRect/>
          </a:stretch>
        </p:blipFill>
        <p:spPr>
          <a:xfrm>
            <a:off x="7512400" y="3654575"/>
            <a:ext cx="1504950" cy="800100"/>
          </a:xfrm>
          <a:prstGeom prst="rect">
            <a:avLst/>
          </a:prstGeom>
          <a:noFill/>
          <a:ln>
            <a:noFill/>
          </a:ln>
        </p:spPr>
      </p:pic>
      <p:pic>
        <p:nvPicPr>
          <p:cNvPr id="188" name="Shape 188"/>
          <p:cNvPicPr preferRelativeResize="0"/>
          <p:nvPr/>
        </p:nvPicPr>
        <p:blipFill>
          <a:blip r:embed="rId8">
            <a:alphaModFix/>
          </a:blip>
          <a:stretch>
            <a:fillRect/>
          </a:stretch>
        </p:blipFill>
        <p:spPr>
          <a:xfrm>
            <a:off x="1384550" y="1115837"/>
            <a:ext cx="523050" cy="470725"/>
          </a:xfrm>
          <a:prstGeom prst="rect">
            <a:avLst/>
          </a:prstGeom>
          <a:noFill/>
          <a:ln>
            <a:noFill/>
          </a:ln>
        </p:spPr>
      </p:pic>
      <p:pic>
        <p:nvPicPr>
          <p:cNvPr id="189" name="Shape 189"/>
          <p:cNvPicPr preferRelativeResize="0"/>
          <p:nvPr/>
        </p:nvPicPr>
        <p:blipFill>
          <a:blip r:embed="rId9">
            <a:alphaModFix/>
          </a:blip>
          <a:stretch>
            <a:fillRect/>
          </a:stretch>
        </p:blipFill>
        <p:spPr>
          <a:xfrm>
            <a:off x="654950" y="2767875"/>
            <a:ext cx="688565" cy="514349"/>
          </a:xfrm>
          <a:prstGeom prst="rect">
            <a:avLst/>
          </a:prstGeom>
          <a:noFill/>
          <a:ln>
            <a:noFill/>
          </a:ln>
        </p:spPr>
      </p:pic>
      <p:pic>
        <p:nvPicPr>
          <p:cNvPr id="190" name="Shape 190"/>
          <p:cNvPicPr preferRelativeResize="0"/>
          <p:nvPr/>
        </p:nvPicPr>
        <p:blipFill>
          <a:blip r:embed="rId10">
            <a:alphaModFix/>
          </a:blip>
          <a:stretch>
            <a:fillRect/>
          </a:stretch>
        </p:blipFill>
        <p:spPr>
          <a:xfrm>
            <a:off x="7285237" y="1214312"/>
            <a:ext cx="1084744" cy="811549"/>
          </a:xfrm>
          <a:prstGeom prst="rect">
            <a:avLst/>
          </a:prstGeom>
          <a:noFill/>
          <a:ln>
            <a:noFill/>
          </a:ln>
        </p:spPr>
      </p:pic>
      <p:pic>
        <p:nvPicPr>
          <p:cNvPr id="191" name="Shape 191"/>
          <p:cNvPicPr preferRelativeResize="0"/>
          <p:nvPr/>
        </p:nvPicPr>
        <p:blipFill>
          <a:blip r:embed="rId11">
            <a:alphaModFix/>
          </a:blip>
          <a:stretch>
            <a:fillRect/>
          </a:stretch>
        </p:blipFill>
        <p:spPr>
          <a:xfrm>
            <a:off x="7945473" y="2329724"/>
            <a:ext cx="879228" cy="800099"/>
          </a:xfrm>
          <a:prstGeom prst="rect">
            <a:avLst/>
          </a:prstGeom>
          <a:noFill/>
          <a:ln>
            <a:noFill/>
          </a:ln>
        </p:spPr>
      </p:pic>
      <p:pic>
        <p:nvPicPr>
          <p:cNvPr id="192" name="Shape 192"/>
          <p:cNvPicPr preferRelativeResize="0"/>
          <p:nvPr/>
        </p:nvPicPr>
        <p:blipFill>
          <a:blip r:embed="rId12">
            <a:alphaModFix/>
          </a:blip>
          <a:stretch>
            <a:fillRect/>
          </a:stretch>
        </p:blipFill>
        <p:spPr>
          <a:xfrm>
            <a:off x="2348050" y="1901099"/>
            <a:ext cx="742950" cy="428625"/>
          </a:xfrm>
          <a:prstGeom prst="rect">
            <a:avLst/>
          </a:prstGeom>
          <a:noFill/>
          <a:ln>
            <a:noFill/>
          </a:ln>
        </p:spPr>
      </p:pic>
      <p:pic>
        <p:nvPicPr>
          <p:cNvPr id="193" name="Shape 193"/>
          <p:cNvPicPr preferRelativeResize="0"/>
          <p:nvPr/>
        </p:nvPicPr>
        <p:blipFill>
          <a:blip r:embed="rId13">
            <a:alphaModFix/>
          </a:blip>
          <a:stretch>
            <a:fillRect/>
          </a:stretch>
        </p:blipFill>
        <p:spPr>
          <a:xfrm>
            <a:off x="2519500" y="2767874"/>
            <a:ext cx="571500" cy="361950"/>
          </a:xfrm>
          <a:prstGeom prst="rect">
            <a:avLst/>
          </a:prstGeom>
          <a:noFill/>
          <a:ln>
            <a:noFill/>
          </a:ln>
        </p:spPr>
      </p:pic>
      <p:pic>
        <p:nvPicPr>
          <p:cNvPr id="194" name="Shape 194"/>
          <p:cNvPicPr preferRelativeResize="0"/>
          <p:nvPr/>
        </p:nvPicPr>
        <p:blipFill>
          <a:blip r:embed="rId14">
            <a:alphaModFix/>
          </a:blip>
          <a:stretch>
            <a:fillRect/>
          </a:stretch>
        </p:blipFill>
        <p:spPr>
          <a:xfrm>
            <a:off x="3585187" y="1705837"/>
            <a:ext cx="1390650" cy="819150"/>
          </a:xfrm>
          <a:prstGeom prst="rect">
            <a:avLst/>
          </a:prstGeom>
          <a:noFill/>
          <a:ln>
            <a:noFill/>
          </a:ln>
        </p:spPr>
      </p:pic>
      <p:pic>
        <p:nvPicPr>
          <p:cNvPr id="195" name="Shape 195"/>
          <p:cNvPicPr preferRelativeResize="0"/>
          <p:nvPr/>
        </p:nvPicPr>
        <p:blipFill>
          <a:blip r:embed="rId15">
            <a:alphaModFix/>
          </a:blip>
          <a:stretch>
            <a:fillRect/>
          </a:stretch>
        </p:blipFill>
        <p:spPr>
          <a:xfrm>
            <a:off x="3535150" y="3010074"/>
            <a:ext cx="1143000" cy="723900"/>
          </a:xfrm>
          <a:prstGeom prst="rect">
            <a:avLst/>
          </a:prstGeom>
          <a:noFill/>
          <a:ln>
            <a:noFill/>
          </a:ln>
        </p:spPr>
      </p:pic>
      <p:sp>
        <p:nvSpPr>
          <p:cNvPr id="196" name="Shape 196"/>
          <p:cNvSpPr txBox="1"/>
          <p:nvPr/>
        </p:nvSpPr>
        <p:spPr>
          <a:xfrm>
            <a:off x="1120775" y="344225"/>
            <a:ext cx="1050600"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a:t>
            </a:r>
          </a:p>
        </p:txBody>
      </p:sp>
      <p:sp>
        <p:nvSpPr>
          <p:cNvPr id="197" name="Shape 197"/>
          <p:cNvSpPr txBox="1"/>
          <p:nvPr/>
        </p:nvSpPr>
        <p:spPr>
          <a:xfrm>
            <a:off x="3168168" y="344225"/>
            <a:ext cx="1050599" cy="420300"/>
          </a:xfrm>
          <a:prstGeom prst="rect">
            <a:avLst/>
          </a:prstGeom>
          <a:noFill/>
          <a:ln>
            <a:noFill/>
          </a:ln>
        </p:spPr>
        <p:txBody>
          <a:bodyPr lIns="91425" tIns="91425" rIns="91425" bIns="91425" anchor="t" anchorCtr="0">
            <a:noAutofit/>
          </a:bodyPr>
          <a:lstStyle/>
          <a:p>
            <a:pPr lvl="0" algn="ctr" rtl="0">
              <a:spcBef>
                <a:spcPts val="0"/>
              </a:spcBef>
              <a:buNone/>
            </a:pPr>
            <a:r>
              <a:rPr lang="en">
                <a:latin typeface="Open Sans"/>
                <a:ea typeface="Open Sans"/>
                <a:cs typeface="Open Sans"/>
                <a:sym typeface="Open Sans"/>
              </a:rPr>
              <a:t>?</a:t>
            </a:r>
          </a:p>
        </p:txBody>
      </p:sp>
      <p:sp>
        <p:nvSpPr>
          <p:cNvPr id="198" name="Shape 198"/>
          <p:cNvSpPr txBox="1"/>
          <p:nvPr/>
        </p:nvSpPr>
        <p:spPr>
          <a:xfrm>
            <a:off x="8475775" y="84050"/>
            <a:ext cx="571500" cy="639900"/>
          </a:xfrm>
          <a:prstGeom prst="rect">
            <a:avLst/>
          </a:prstGeom>
          <a:noFill/>
          <a:ln>
            <a:noFill/>
          </a:ln>
        </p:spPr>
        <p:txBody>
          <a:bodyPr lIns="91425" tIns="91425" rIns="91425" bIns="91425" anchor="ctr" anchorCtr="0">
            <a:noAutofit/>
          </a:bodyPr>
          <a:lstStyle/>
          <a:p>
            <a:pPr lvl="0" algn="ctr" rtl="0">
              <a:spcBef>
                <a:spcPts val="0"/>
              </a:spcBef>
              <a:buNone/>
            </a:pPr>
            <a:r>
              <a:rPr lang="en" sz="2400">
                <a:latin typeface="Slackey"/>
                <a:ea typeface="Slackey"/>
                <a:cs typeface="Slackey"/>
                <a:sym typeface="Slackey"/>
              </a:rPr>
              <a:t>12</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Words>
  <Application>Microsoft Office PowerPoint</Application>
  <PresentationFormat>On-screen Show (16:9)</PresentationFormat>
  <Paragraphs>31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Slackey</vt:lpstr>
      <vt:lpstr>Open Sans</vt:lpstr>
      <vt:lpstr>Arial</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Baggett, Rebecca</dc:creator>
  <cp:lastModifiedBy>Baggett, Rebecca</cp:lastModifiedBy>
  <cp:revision>1</cp:revision>
  <dcterms:modified xsi:type="dcterms:W3CDTF">2017-03-08T15:49:07Z</dcterms:modified>
</cp:coreProperties>
</file>